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263-8CC3-4481-90CB-5994FF3CF941}" type="datetimeFigureOut">
              <a:rPr lang="es-ES" smtClean="0"/>
              <a:t>12/04/2017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5F93-2CC6-40AF-9700-E2AB64B1BE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24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263-8CC3-4481-90CB-5994FF3CF941}" type="datetimeFigureOut">
              <a:rPr lang="es-ES" smtClean="0"/>
              <a:t>12/04/2017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5F93-2CC6-40AF-9700-E2AB64B1BE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37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263-8CC3-4481-90CB-5994FF3CF941}" type="datetimeFigureOut">
              <a:rPr lang="es-ES" smtClean="0"/>
              <a:t>12/04/2017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5F93-2CC6-40AF-9700-E2AB64B1BE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473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7D8-FC4B-4572-AC9F-5A7FF801AC5B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65FE-415E-4A05-8D02-59EF62E761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60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7D8-FC4B-4572-AC9F-5A7FF801AC5B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65FE-415E-4A05-8D02-59EF62E761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96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7D8-FC4B-4572-AC9F-5A7FF801AC5B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65FE-415E-4A05-8D02-59EF62E761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0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7D8-FC4B-4572-AC9F-5A7FF801AC5B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65FE-415E-4A05-8D02-59EF62E761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67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7D8-FC4B-4572-AC9F-5A7FF801AC5B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65FE-415E-4A05-8D02-59EF62E761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412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7D8-FC4B-4572-AC9F-5A7FF801AC5B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65FE-415E-4A05-8D02-59EF62E761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62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7D8-FC4B-4572-AC9F-5A7FF801AC5B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65FE-415E-4A05-8D02-59EF62E761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56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7D8-FC4B-4572-AC9F-5A7FF801AC5B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65FE-415E-4A05-8D02-59EF62E761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2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263-8CC3-4481-90CB-5994FF3CF941}" type="datetimeFigureOut">
              <a:rPr lang="es-ES" smtClean="0"/>
              <a:t>12/04/2017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5F93-2CC6-40AF-9700-E2AB64B1BE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953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7D8-FC4B-4572-AC9F-5A7FF801AC5B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65FE-415E-4A05-8D02-59EF62E761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427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7D8-FC4B-4572-AC9F-5A7FF801AC5B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65FE-415E-4A05-8D02-59EF62E761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94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67D8-FC4B-4572-AC9F-5A7FF801AC5B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65FE-415E-4A05-8D02-59EF62E761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98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263-8CC3-4481-90CB-5994FF3CF941}" type="datetimeFigureOut">
              <a:rPr lang="es-ES" smtClean="0"/>
              <a:t>12/04/2017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5F93-2CC6-40AF-9700-E2AB64B1BE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038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263-8CC3-4481-90CB-5994FF3CF941}" type="datetimeFigureOut">
              <a:rPr lang="es-ES" smtClean="0"/>
              <a:t>12/04/2017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5F93-2CC6-40AF-9700-E2AB64B1BE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34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263-8CC3-4481-90CB-5994FF3CF941}" type="datetimeFigureOut">
              <a:rPr lang="es-ES" smtClean="0"/>
              <a:t>12/04/2017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5F93-2CC6-40AF-9700-E2AB64B1BE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30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263-8CC3-4481-90CB-5994FF3CF941}" type="datetimeFigureOut">
              <a:rPr lang="es-ES" smtClean="0"/>
              <a:t>12/04/2017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5F93-2CC6-40AF-9700-E2AB64B1BE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5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263-8CC3-4481-90CB-5994FF3CF941}" type="datetimeFigureOut">
              <a:rPr lang="es-ES" smtClean="0"/>
              <a:t>12/04/2017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5F93-2CC6-40AF-9700-E2AB64B1BE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41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263-8CC3-4481-90CB-5994FF3CF941}" type="datetimeFigureOut">
              <a:rPr lang="es-ES" smtClean="0"/>
              <a:t>12/04/2017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5F93-2CC6-40AF-9700-E2AB64B1BE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69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3263-8CC3-4481-90CB-5994FF3CF941}" type="datetimeFigureOut">
              <a:rPr lang="es-ES" smtClean="0"/>
              <a:t>12/04/2017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5F93-2CC6-40AF-9700-E2AB64B1BE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732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3263-8CC3-4481-90CB-5994FF3CF941}" type="datetimeFigureOut">
              <a:rPr lang="es-ES" smtClean="0"/>
              <a:t>12/04/2017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E5F93-2CC6-40AF-9700-E2AB64B1BE7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84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467D8-FC4B-4572-AC9F-5A7FF801AC5B}" type="datetimeFigureOut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12/04/2017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65FE-415E-4A05-8D02-59EF62E761F4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2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ESTRUCTURA ELEMENTAL DEL PAT</a:t>
            </a:r>
            <a:endParaRPr lang="es-ES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s-ES" dirty="0" smtClean="0"/>
              <a:t>PRESENTACIÓN.</a:t>
            </a:r>
          </a:p>
          <a:p>
            <a:pPr marL="514350" indent="-514350">
              <a:buAutoNum type="arabicPeriod"/>
            </a:pPr>
            <a:r>
              <a:rPr lang="es-ES" dirty="0" smtClean="0"/>
              <a:t>VISIÓN – MISIÓN.</a:t>
            </a:r>
          </a:p>
          <a:p>
            <a:pPr marL="514350" indent="-514350">
              <a:buAutoNum type="arabicPeriod"/>
            </a:pPr>
            <a:r>
              <a:rPr lang="es-ES" dirty="0" smtClean="0"/>
              <a:t>IMPRESIÓN DEL APLICATIVO PAT.</a:t>
            </a:r>
          </a:p>
          <a:p>
            <a:pPr marL="514350" indent="-514350">
              <a:buAutoNum type="arabicPeriod"/>
            </a:pPr>
            <a:r>
              <a:rPr lang="es-ES" dirty="0" smtClean="0"/>
              <a:t>ANEXOS:</a:t>
            </a:r>
          </a:p>
          <a:p>
            <a:pPr marL="457200" lvl="1" indent="0">
              <a:buNone/>
            </a:pPr>
            <a:r>
              <a:rPr lang="es-ES" dirty="0" smtClean="0"/>
              <a:t>4.1. RESOLUCIÓN Y DOCUMENTO PAT.</a:t>
            </a:r>
          </a:p>
          <a:p>
            <a:pPr marL="457200" lvl="1" indent="0">
              <a:buNone/>
            </a:pPr>
            <a:r>
              <a:rPr lang="es-ES" dirty="0" smtClean="0"/>
              <a:t>4.2. RESOLUCIÓN Y </a:t>
            </a:r>
            <a:r>
              <a:rPr lang="es-ES" smtClean="0"/>
              <a:t>DOCUMENTO PLAN AMBIENTAL.</a:t>
            </a:r>
            <a:endParaRPr lang="es-ES" dirty="0" smtClean="0"/>
          </a:p>
          <a:p>
            <a:pPr marL="457200" lvl="1" indent="0">
              <a:buNone/>
            </a:pPr>
            <a:r>
              <a:rPr lang="es-ES" dirty="0" smtClean="0"/>
              <a:t>4.3. RESOLUCIÓN DE CONFORMACIÓN DE COMITÉ DE TUTORÍA Y PLAN.</a:t>
            </a:r>
          </a:p>
          <a:p>
            <a:pPr marL="457200" lvl="1" indent="0">
              <a:buNone/>
            </a:pPr>
            <a:r>
              <a:rPr lang="es-ES" dirty="0" smtClean="0"/>
              <a:t>4.4. RESOLUCIÓN DE CONFORMACIÓN DE COMITÉ DE GESTIÓN DEL RIESGO DE DESASTRES Y 	PLAN.</a:t>
            </a:r>
          </a:p>
          <a:p>
            <a:pPr marL="457200" lvl="1" indent="0">
              <a:buNone/>
            </a:pPr>
            <a:r>
              <a:rPr lang="es-ES" dirty="0" smtClean="0"/>
              <a:t>4.5. RESOLUCIÓN Y DOCUMENTO REGLAMENTO INTERNO.</a:t>
            </a:r>
          </a:p>
          <a:p>
            <a:pPr marL="457200" lvl="1" indent="0">
              <a:buNone/>
            </a:pPr>
            <a:r>
              <a:rPr lang="es-ES" dirty="0" smtClean="0"/>
              <a:t>4.6. RESOLUCIÓN Y DOCUMENTO PLAN LECTOR.</a:t>
            </a:r>
          </a:p>
          <a:p>
            <a:pPr marL="457200" lvl="1" indent="0">
              <a:buNone/>
            </a:pPr>
            <a:r>
              <a:rPr lang="es-ES" dirty="0" smtClean="0"/>
              <a:t>4.7. PLAN DE ELABORACIÓN DE PEI.</a:t>
            </a:r>
          </a:p>
          <a:p>
            <a:pPr marL="457200" lvl="1" indent="0">
              <a:buNone/>
            </a:pPr>
            <a:r>
              <a:rPr lang="es-ES" dirty="0" smtClean="0"/>
              <a:t>4.8. HORARIO DE CADA DOCENTE.</a:t>
            </a:r>
          </a:p>
          <a:p>
            <a:pPr marL="0" indent="0">
              <a:buNone/>
            </a:pPr>
            <a:r>
              <a:rPr lang="es-ES" dirty="0" smtClean="0"/>
              <a:t>				FECHA LÍMITE DE ENTREGA: </a:t>
            </a:r>
            <a:r>
              <a:rPr lang="es-ES" b="1" dirty="0" smtClean="0"/>
              <a:t>24 DE ABRIL DE 2017</a:t>
            </a:r>
            <a:r>
              <a:rPr lang="es-ES" dirty="0" smtClean="0"/>
              <a:t>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93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47528" y="332657"/>
            <a:ext cx="8496944" cy="377743"/>
          </a:xfrm>
          <a:solidFill>
            <a:srgbClr val="FFC000"/>
          </a:solidFill>
        </p:spPr>
        <p:txBody>
          <a:bodyPr/>
          <a:lstStyle/>
          <a:p>
            <a:r>
              <a:rPr lang="es-PE" sz="2000" b="1" dirty="0">
                <a:solidFill>
                  <a:sysClr val="windowText" lastClr="000000"/>
                </a:solidFill>
              </a:rPr>
              <a:t>ESTRUCTURA DEL PLAN GENERAL DE LOGROS AMBIENTALES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711624" y="1275390"/>
            <a:ext cx="6336704" cy="51059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RESUMEN EJECUTIVO</a:t>
            </a:r>
          </a:p>
          <a:p>
            <a:pPr marL="342900" indent="-342900">
              <a:buFont typeface="+mj-lt"/>
              <a:buAutoNum type="arabicPeriod"/>
            </a:pPr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DATOS GENERALES DE LA INSTITUCIÓN EDUCATIVA: Nombre, ubicación (domicilio legal, distrito, provincia, departamento, cantidad docentes, estudiantes, </a:t>
            </a:r>
            <a:r>
              <a:rPr lang="es-PE" sz="1600" b="1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ubigeo</a:t>
            </a:r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o código modular, UGEL, año de </a:t>
            </a:r>
            <a:r>
              <a:rPr lang="es-PE" sz="1600" b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creación etc.</a:t>
            </a:r>
            <a:endParaRPr lang="es-PE" sz="16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FINALIDAD</a:t>
            </a:r>
          </a:p>
          <a:p>
            <a:pPr marL="342900" indent="-342900">
              <a:buFont typeface="+mj-lt"/>
              <a:buAutoNum type="arabicPeriod"/>
            </a:pPr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MARCO LEGAL: normas vinculadas al enfoque ambiental</a:t>
            </a:r>
          </a:p>
          <a:p>
            <a:pPr marL="342900" indent="-342900">
              <a:buFont typeface="+mj-lt"/>
              <a:buAutoNum type="arabicPeriod"/>
            </a:pPr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ANTECEDENTES</a:t>
            </a:r>
          </a:p>
          <a:p>
            <a:pPr marL="342900" indent="-342900">
              <a:buFont typeface="+mj-lt"/>
              <a:buAutoNum type="arabicPeriod"/>
            </a:pPr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DIAGNÓSTICO POR COMPONENTES DEL ENFOQUE AMBIENTAL</a:t>
            </a:r>
          </a:p>
          <a:p>
            <a:pPr marL="342900" indent="-342900">
              <a:buFont typeface="+mj-lt"/>
              <a:buAutoNum type="arabicPeriod"/>
            </a:pPr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OBJETIVOS</a:t>
            </a:r>
          </a:p>
          <a:p>
            <a:pPr marL="342900" indent="-342900">
              <a:buFont typeface="+mj-lt"/>
              <a:buAutoNum type="arabicPeriod"/>
            </a:pPr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ACTIVIDADES</a:t>
            </a:r>
          </a:p>
          <a:p>
            <a:pPr marL="342900" indent="-342900">
              <a:buFont typeface="+mj-lt"/>
              <a:buAutoNum type="arabicPeriod"/>
            </a:pPr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CRONOGRAMA</a:t>
            </a:r>
          </a:p>
          <a:p>
            <a:pPr marL="342900" indent="-342900">
              <a:buFont typeface="+mj-lt"/>
              <a:buAutoNum type="arabicPeriod"/>
            </a:pPr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BIBLIOGRAFÍA</a:t>
            </a:r>
          </a:p>
          <a:p>
            <a:pPr marL="342900" indent="-342900">
              <a:buFont typeface="+mj-lt"/>
              <a:buAutoNum type="arabicPeriod"/>
            </a:pPr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ANEXOS</a:t>
            </a:r>
          </a:p>
          <a:p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A. PEAI</a:t>
            </a:r>
          </a:p>
          <a:p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B. R.D. COMITÉ AMBIENTAL CONSTITUIDO</a:t>
            </a:r>
          </a:p>
          <a:p>
            <a:r>
              <a:rPr lang="es-PE" sz="16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C. PAT</a:t>
            </a:r>
          </a:p>
          <a:p>
            <a:pPr marL="342900" indent="-342900">
              <a:buFont typeface="+mj-lt"/>
              <a:buAutoNum type="arabicPeriod"/>
            </a:pPr>
            <a:endParaRPr lang="es-PE" sz="1600" b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4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139</Words>
  <Application>Microsoft Office PowerPoint</Application>
  <PresentationFormat>Personalizado</PresentationFormat>
  <Paragraphs>29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Office Theme</vt:lpstr>
      <vt:lpstr>ESTRUCTURA ELEMENTAL DEL PAT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Invitado</dc:creator>
  <cp:lastModifiedBy>Luffi</cp:lastModifiedBy>
  <cp:revision>5</cp:revision>
  <dcterms:created xsi:type="dcterms:W3CDTF">2017-04-10T16:42:45Z</dcterms:created>
  <dcterms:modified xsi:type="dcterms:W3CDTF">2017-04-12T16:45:20Z</dcterms:modified>
</cp:coreProperties>
</file>