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0"/>
  </p:notesMasterIdLst>
  <p:sldIdLst>
    <p:sldId id="256" r:id="rId3"/>
    <p:sldId id="258" r:id="rId4"/>
    <p:sldId id="286" r:id="rId5"/>
    <p:sldId id="287" r:id="rId6"/>
    <p:sldId id="285" r:id="rId7"/>
    <p:sldId id="288" r:id="rId8"/>
    <p:sldId id="289" r:id="rId9"/>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DejaVu Sans" charset="0"/>
      </a:defRPr>
    </a:lvl5pPr>
    <a:lvl6pPr marL="2286000" algn="l" defTabSz="914400" rtl="0" eaLnBrk="1" latinLnBrk="0" hangingPunct="1">
      <a:defRPr kern="1200">
        <a:solidFill>
          <a:schemeClr val="tx1"/>
        </a:solidFill>
        <a:latin typeface="Arial" panose="020B0604020202020204" pitchFamily="34" charset="0"/>
        <a:ea typeface="+mn-ea"/>
        <a:cs typeface="DejaVu Sans" charset="0"/>
      </a:defRPr>
    </a:lvl6pPr>
    <a:lvl7pPr marL="2743200" algn="l" defTabSz="914400" rtl="0" eaLnBrk="1" latinLnBrk="0" hangingPunct="1">
      <a:defRPr kern="1200">
        <a:solidFill>
          <a:schemeClr val="tx1"/>
        </a:solidFill>
        <a:latin typeface="Arial" panose="020B0604020202020204" pitchFamily="34" charset="0"/>
        <a:ea typeface="+mn-ea"/>
        <a:cs typeface="DejaVu Sans" charset="0"/>
      </a:defRPr>
    </a:lvl7pPr>
    <a:lvl8pPr marL="3200400" algn="l" defTabSz="914400" rtl="0" eaLnBrk="1" latinLnBrk="0" hangingPunct="1">
      <a:defRPr kern="1200">
        <a:solidFill>
          <a:schemeClr val="tx1"/>
        </a:solidFill>
        <a:latin typeface="Arial" panose="020B0604020202020204" pitchFamily="34" charset="0"/>
        <a:ea typeface="+mn-ea"/>
        <a:cs typeface="DejaVu Sans" charset="0"/>
      </a:defRPr>
    </a:lvl8pPr>
    <a:lvl9pPr marL="3657600" algn="l" defTabSz="914400" rtl="0" eaLnBrk="1" latinLnBrk="0" hangingPunct="1">
      <a:defRPr kern="1200">
        <a:solidFill>
          <a:schemeClr val="tx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p:cViewPr varScale="1">
        <p:scale>
          <a:sx n="114" d="100"/>
          <a:sy n="114" d="100"/>
        </p:scale>
        <p:origin x="1608" y="11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44FB4-DE0B-40E7-8A94-CE5DDE39EBBF}"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es-ES"/>
        </a:p>
      </dgm:t>
    </dgm:pt>
    <dgm:pt modelId="{A78F48BD-C60F-4D5E-84FE-11BF706784D8}">
      <dgm:prSet phldrT="[Texto]"/>
      <dgm:spPr/>
      <dgm:t>
        <a:bodyPr/>
        <a:lstStyle/>
        <a:p>
          <a:r>
            <a:rPr lang="es-ES" dirty="0"/>
            <a:t>DAIP</a:t>
          </a:r>
        </a:p>
        <a:p>
          <a:r>
            <a:rPr lang="es-ES" dirty="0"/>
            <a:t>Docente de Aula de Innovación</a:t>
          </a:r>
        </a:p>
      </dgm:t>
    </dgm:pt>
    <dgm:pt modelId="{3C2714FE-5BD1-4878-BA71-B046C61D5CD8}" type="parTrans" cxnId="{7C6E4E5C-1BEF-45DA-9AAA-63B1AEDFB1F7}">
      <dgm:prSet/>
      <dgm:spPr/>
      <dgm:t>
        <a:bodyPr/>
        <a:lstStyle/>
        <a:p>
          <a:endParaRPr lang="es-ES"/>
        </a:p>
      </dgm:t>
    </dgm:pt>
    <dgm:pt modelId="{7F8DB790-151B-4A10-91F0-723D7D5B1F6C}" type="sibTrans" cxnId="{7C6E4E5C-1BEF-45DA-9AAA-63B1AEDFB1F7}">
      <dgm:prSet/>
      <dgm:spPr/>
      <dgm:t>
        <a:bodyPr/>
        <a:lstStyle/>
        <a:p>
          <a:endParaRPr lang="es-ES"/>
        </a:p>
      </dgm:t>
    </dgm:pt>
    <dgm:pt modelId="{72D701D0-A7D1-4276-A5A7-AE34B0691B5F}">
      <dgm:prSet phldrT="[Texto]"/>
      <dgm:spPr/>
      <dgm:t>
        <a:bodyPr/>
        <a:lstStyle/>
        <a:p>
          <a:r>
            <a:rPr lang="es-ES" dirty="0">
              <a:solidFill>
                <a:schemeClr val="tx1"/>
              </a:solidFill>
            </a:rPr>
            <a:t>CIST</a:t>
          </a:r>
        </a:p>
        <a:p>
          <a:r>
            <a:rPr lang="es-ES" dirty="0">
              <a:solidFill>
                <a:schemeClr val="tx1"/>
              </a:solidFill>
            </a:rPr>
            <a:t>Coordinador de Innovación y Soporte educativo</a:t>
          </a:r>
        </a:p>
      </dgm:t>
    </dgm:pt>
    <dgm:pt modelId="{953232CF-B3D1-46CF-83D2-8933CD2CBCA1}" type="parTrans" cxnId="{9921A0CA-DD27-4328-8E45-9C9D2AA8D8C3}">
      <dgm:prSet/>
      <dgm:spPr/>
      <dgm:t>
        <a:bodyPr/>
        <a:lstStyle/>
        <a:p>
          <a:endParaRPr lang="es-ES"/>
        </a:p>
      </dgm:t>
    </dgm:pt>
    <dgm:pt modelId="{688C5506-48FC-40D8-8D65-8B86DDD5C180}" type="sibTrans" cxnId="{9921A0CA-DD27-4328-8E45-9C9D2AA8D8C3}">
      <dgm:prSet/>
      <dgm:spPr/>
      <dgm:t>
        <a:bodyPr/>
        <a:lstStyle/>
        <a:p>
          <a:endParaRPr lang="es-ES"/>
        </a:p>
      </dgm:t>
    </dgm:pt>
    <dgm:pt modelId="{2F5E7C09-48FA-4E83-8FB3-8CA93552B5FD}" type="pres">
      <dgm:prSet presAssocID="{A3744FB4-DE0B-40E7-8A94-CE5DDE39EBBF}" presName="diagram" presStyleCnt="0">
        <dgm:presLayoutVars>
          <dgm:dir/>
          <dgm:resizeHandles val="exact"/>
        </dgm:presLayoutVars>
      </dgm:prSet>
      <dgm:spPr/>
    </dgm:pt>
    <dgm:pt modelId="{E48A21B1-6BA2-4F10-9932-63CDFE150B9D}" type="pres">
      <dgm:prSet presAssocID="{A78F48BD-C60F-4D5E-84FE-11BF706784D8}" presName="node" presStyleLbl="node1" presStyleIdx="0" presStyleCnt="2">
        <dgm:presLayoutVars>
          <dgm:bulletEnabled val="1"/>
        </dgm:presLayoutVars>
      </dgm:prSet>
      <dgm:spPr/>
    </dgm:pt>
    <dgm:pt modelId="{25D95F8C-F482-4228-89C7-7EBAD9F4ED7C}" type="pres">
      <dgm:prSet presAssocID="{7F8DB790-151B-4A10-91F0-723D7D5B1F6C}" presName="sibTrans" presStyleCnt="0"/>
      <dgm:spPr/>
    </dgm:pt>
    <dgm:pt modelId="{ACCFFE59-1223-4C0B-B616-2CD769046144}" type="pres">
      <dgm:prSet presAssocID="{72D701D0-A7D1-4276-A5A7-AE34B0691B5F}" presName="node" presStyleLbl="node1" presStyleIdx="1" presStyleCnt="2">
        <dgm:presLayoutVars>
          <dgm:bulletEnabled val="1"/>
        </dgm:presLayoutVars>
      </dgm:prSet>
      <dgm:spPr/>
    </dgm:pt>
  </dgm:ptLst>
  <dgm:cxnLst>
    <dgm:cxn modelId="{27C64B2B-B5BF-4EDA-8696-1038C8F8C987}" type="presOf" srcId="{A78F48BD-C60F-4D5E-84FE-11BF706784D8}" destId="{E48A21B1-6BA2-4F10-9932-63CDFE150B9D}" srcOrd="0" destOrd="0" presId="urn:microsoft.com/office/officeart/2005/8/layout/default"/>
    <dgm:cxn modelId="{D8B0A32E-0F92-46AD-B4B1-0AA4DB7B6F11}" type="presOf" srcId="{A3744FB4-DE0B-40E7-8A94-CE5DDE39EBBF}" destId="{2F5E7C09-48FA-4E83-8FB3-8CA93552B5FD}" srcOrd="0" destOrd="0" presId="urn:microsoft.com/office/officeart/2005/8/layout/default"/>
    <dgm:cxn modelId="{7C6E4E5C-1BEF-45DA-9AAA-63B1AEDFB1F7}" srcId="{A3744FB4-DE0B-40E7-8A94-CE5DDE39EBBF}" destId="{A78F48BD-C60F-4D5E-84FE-11BF706784D8}" srcOrd="0" destOrd="0" parTransId="{3C2714FE-5BD1-4878-BA71-B046C61D5CD8}" sibTransId="{7F8DB790-151B-4A10-91F0-723D7D5B1F6C}"/>
    <dgm:cxn modelId="{9CAC854C-3C55-4E83-B44B-FDF881C4F591}" type="presOf" srcId="{72D701D0-A7D1-4276-A5A7-AE34B0691B5F}" destId="{ACCFFE59-1223-4C0B-B616-2CD769046144}" srcOrd="0" destOrd="0" presId="urn:microsoft.com/office/officeart/2005/8/layout/default"/>
    <dgm:cxn modelId="{9921A0CA-DD27-4328-8E45-9C9D2AA8D8C3}" srcId="{A3744FB4-DE0B-40E7-8A94-CE5DDE39EBBF}" destId="{72D701D0-A7D1-4276-A5A7-AE34B0691B5F}" srcOrd="1" destOrd="0" parTransId="{953232CF-B3D1-46CF-83D2-8933CD2CBCA1}" sibTransId="{688C5506-48FC-40D8-8D65-8B86DDD5C180}"/>
    <dgm:cxn modelId="{1025E52F-F792-47C9-B30B-EE3B212B8A05}" type="presParOf" srcId="{2F5E7C09-48FA-4E83-8FB3-8CA93552B5FD}" destId="{E48A21B1-6BA2-4F10-9932-63CDFE150B9D}" srcOrd="0" destOrd="0" presId="urn:microsoft.com/office/officeart/2005/8/layout/default"/>
    <dgm:cxn modelId="{0B8DE236-CE9F-433F-AC79-5EE22235FEE3}" type="presParOf" srcId="{2F5E7C09-48FA-4E83-8FB3-8CA93552B5FD}" destId="{25D95F8C-F482-4228-89C7-7EBAD9F4ED7C}" srcOrd="1" destOrd="0" presId="urn:microsoft.com/office/officeart/2005/8/layout/default"/>
    <dgm:cxn modelId="{28933EA5-B417-435F-97C9-8098C7142051}" type="presParOf" srcId="{2F5E7C09-48FA-4E83-8FB3-8CA93552B5FD}" destId="{ACCFFE59-1223-4C0B-B616-2CD76904614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A21B1-6BA2-4F10-9932-63CDFE150B9D}">
      <dsp:nvSpPr>
        <dsp:cNvPr id="0" name=""/>
        <dsp:cNvSpPr/>
      </dsp:nvSpPr>
      <dsp:spPr>
        <a:xfrm>
          <a:off x="1019" y="895247"/>
          <a:ext cx="3976613" cy="238596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DAIP</a:t>
          </a:r>
        </a:p>
        <a:p>
          <a:pPr marL="0" lvl="0" indent="0" algn="ctr" defTabSz="1511300">
            <a:lnSpc>
              <a:spcPct val="90000"/>
            </a:lnSpc>
            <a:spcBef>
              <a:spcPct val="0"/>
            </a:spcBef>
            <a:spcAft>
              <a:spcPct val="35000"/>
            </a:spcAft>
            <a:buNone/>
          </a:pPr>
          <a:r>
            <a:rPr lang="es-ES" sz="3400" kern="1200" dirty="0"/>
            <a:t>Docente de Aula de Innovación</a:t>
          </a:r>
        </a:p>
      </dsp:txBody>
      <dsp:txXfrm>
        <a:off x="1019" y="895247"/>
        <a:ext cx="3976613" cy="2385968"/>
      </dsp:txXfrm>
    </dsp:sp>
    <dsp:sp modelId="{ACCFFE59-1223-4C0B-B616-2CD769046144}">
      <dsp:nvSpPr>
        <dsp:cNvPr id="0" name=""/>
        <dsp:cNvSpPr/>
      </dsp:nvSpPr>
      <dsp:spPr>
        <a:xfrm>
          <a:off x="4375294" y="895247"/>
          <a:ext cx="3976613" cy="2385968"/>
        </a:xfrm>
        <a:prstGeom prst="rect">
          <a:avLst/>
        </a:prstGeom>
        <a:gradFill rotWithShape="0">
          <a:gsLst>
            <a:gs pos="0">
              <a:schemeClr val="accent2">
                <a:hueOff val="-14400000"/>
                <a:satOff val="-60003"/>
                <a:lumOff val="50001"/>
                <a:alphaOff val="0"/>
                <a:satMod val="103000"/>
                <a:lumMod val="102000"/>
                <a:tint val="94000"/>
              </a:schemeClr>
            </a:gs>
            <a:gs pos="50000">
              <a:schemeClr val="accent2">
                <a:hueOff val="-14400000"/>
                <a:satOff val="-60003"/>
                <a:lumOff val="50001"/>
                <a:alphaOff val="0"/>
                <a:satMod val="110000"/>
                <a:lumMod val="100000"/>
                <a:shade val="100000"/>
              </a:schemeClr>
            </a:gs>
            <a:gs pos="100000">
              <a:schemeClr val="accent2">
                <a:hueOff val="-14400000"/>
                <a:satOff val="-60003"/>
                <a:lumOff val="5000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solidFill>
                <a:schemeClr val="tx1"/>
              </a:solidFill>
            </a:rPr>
            <a:t>CIST</a:t>
          </a:r>
        </a:p>
        <a:p>
          <a:pPr marL="0" lvl="0" indent="0" algn="ctr" defTabSz="1511300">
            <a:lnSpc>
              <a:spcPct val="90000"/>
            </a:lnSpc>
            <a:spcBef>
              <a:spcPct val="0"/>
            </a:spcBef>
            <a:spcAft>
              <a:spcPct val="35000"/>
            </a:spcAft>
            <a:buNone/>
          </a:pPr>
          <a:r>
            <a:rPr lang="es-ES" sz="3400" kern="1200" dirty="0">
              <a:solidFill>
                <a:schemeClr val="tx1"/>
              </a:solidFill>
            </a:rPr>
            <a:t>Coordinador de Innovación y Soporte educativo</a:t>
          </a:r>
        </a:p>
      </dsp:txBody>
      <dsp:txXfrm>
        <a:off x="4375294" y="895247"/>
        <a:ext cx="3976613" cy="23859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PE" altLang="es-PE"/>
          </a:p>
        </p:txBody>
      </p:sp>
      <p:sp>
        <p:nvSpPr>
          <p:cNvPr id="3075" name="Rectangle 3"/>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es-PE" altLang="es-PE"/>
          </a:p>
        </p:txBody>
      </p:sp>
      <p:sp>
        <p:nvSpPr>
          <p:cNvPr id="3076" name="Rectangle 4"/>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es-PE" altLang="es-PE"/>
          </a:p>
        </p:txBody>
      </p:sp>
      <p:sp>
        <p:nvSpPr>
          <p:cNvPr id="3077" name="Rectangle 5"/>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es-PE" altLang="es-PE"/>
          </a:p>
        </p:txBody>
      </p:sp>
      <p:sp>
        <p:nvSpPr>
          <p:cNvPr id="3078" name="Rectangle 6"/>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anose="02020603050405020304" pitchFamily="18" charset="0"/>
              </a:defRPr>
            </a:lvl1pPr>
          </a:lstStyle>
          <a:p>
            <a:fld id="{35AC292A-432A-4DF5-A03F-073DD6EBDAD2}" type="slidenum">
              <a:rPr lang="es-PE" altLang="es-PE"/>
              <a:pPr/>
              <a:t>‹Nº›</a:t>
            </a:fld>
            <a:endParaRPr lang="es-PE" altLang="es-P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C93A0394-6A58-42F1-B37B-EF0FCB53AF2B}" type="slidenum">
              <a:rPr lang="es-PE" altLang="es-PE"/>
              <a:pPr/>
              <a:t>1</a:t>
            </a:fld>
            <a:endParaRPr lang="es-PE" altLang="es-PE"/>
          </a:p>
        </p:txBody>
      </p:sp>
      <p:sp>
        <p:nvSpPr>
          <p:cNvPr id="34817"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hangingPunct="1">
              <a:spcBef>
                <a:spcPct val="0"/>
              </a:spcBef>
            </a:pPr>
            <a:r>
              <a:rPr lang="es-PE" altLang="es-PE" sz="1800">
                <a:latin typeface="+mn-lt" charset="0"/>
                <a:cs typeface="+mn-ea" charset="0"/>
              </a:rPr>
              <a:t>Plantilla para títulos MODELO 1</a:t>
            </a:r>
          </a:p>
          <a:p>
            <a:pPr eaLnBrk="1" hangingPunct="1">
              <a:spcBef>
                <a:spcPct val="0"/>
              </a:spcBef>
            </a:pPr>
            <a:endParaRPr lang="es-PE" altLang="es-PE" sz="1800">
              <a:latin typeface="+mn-lt" charset="0"/>
              <a:cs typeface="+mn-ea" charset="0"/>
            </a:endParaRPr>
          </a:p>
        </p:txBody>
      </p:sp>
      <p:sp>
        <p:nvSpPr>
          <p:cNvPr id="34819"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1">
              <a:lnSpc>
                <a:spcPct val="100000"/>
              </a:lnSpc>
            </a:pPr>
            <a:fld id="{08C44205-D0AA-4E62-852B-7DD18FC274EC}" type="slidenum">
              <a:rPr lang="es-PE" altLang="es-PE">
                <a:solidFill>
                  <a:srgbClr val="000000"/>
                </a:solidFill>
                <a:latin typeface="+mn-lt" charset="0"/>
                <a:cs typeface="+mn-ea" charset="0"/>
              </a:rPr>
              <a:pPr hangingPunct="1">
                <a:lnSpc>
                  <a:spcPct val="100000"/>
                </a:lnSpc>
              </a:pPr>
              <a:t>1</a:t>
            </a:fld>
            <a:endParaRPr lang="es-PE" altLang="es-PE">
              <a:solidFill>
                <a:srgbClr val="000000"/>
              </a:solidFill>
              <a:latin typeface="+mn-lt" charset="0"/>
              <a:cs typeface="+mn-e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F90C50-B744-402A-BCA0-DFC5B5AA8FFE}" type="slidenum">
              <a:rPr lang="es-PE" altLang="es-PE"/>
              <a:pPr/>
              <a:t>2</a:t>
            </a:fld>
            <a:endParaRPr lang="es-PE" altLang="es-PE"/>
          </a:p>
        </p:txBody>
      </p:sp>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F90C50-B744-402A-BCA0-DFC5B5AA8FFE}" type="slidenum">
              <a:rPr lang="es-PE" altLang="es-PE"/>
              <a:pPr/>
              <a:t>3</a:t>
            </a:fld>
            <a:endParaRPr lang="es-PE" altLang="es-PE"/>
          </a:p>
        </p:txBody>
      </p:sp>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Tree>
    <p:extLst>
      <p:ext uri="{BB962C8B-B14F-4D97-AF65-F5344CB8AC3E}">
        <p14:creationId xmlns:p14="http://schemas.microsoft.com/office/powerpoint/2010/main" val="1751777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F90C50-B744-402A-BCA0-DFC5B5AA8FFE}" type="slidenum">
              <a:rPr lang="es-PE" altLang="es-PE"/>
              <a:pPr/>
              <a:t>4</a:t>
            </a:fld>
            <a:endParaRPr lang="es-PE" altLang="es-PE"/>
          </a:p>
        </p:txBody>
      </p:sp>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Tree>
    <p:extLst>
      <p:ext uri="{BB962C8B-B14F-4D97-AF65-F5344CB8AC3E}">
        <p14:creationId xmlns:p14="http://schemas.microsoft.com/office/powerpoint/2010/main" val="412878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DC41C8-5191-40FC-9269-ECE4ECBDB161}" type="slidenum">
              <a:rPr lang="es-PE" altLang="es-PE"/>
              <a:pPr/>
              <a:t>5</a:t>
            </a:fld>
            <a:endParaRPr lang="es-PE" altLang="es-PE"/>
          </a:p>
        </p:txBody>
      </p:sp>
      <p:sp>
        <p:nvSpPr>
          <p:cNvPr id="645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DC41C8-5191-40FC-9269-ECE4ECBDB161}" type="slidenum">
              <a:rPr lang="es-PE" altLang="es-PE"/>
              <a:pPr/>
              <a:t>6</a:t>
            </a:fld>
            <a:endParaRPr lang="es-PE" altLang="es-PE"/>
          </a:p>
        </p:txBody>
      </p:sp>
      <p:sp>
        <p:nvSpPr>
          <p:cNvPr id="645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Tree>
    <p:extLst>
      <p:ext uri="{BB962C8B-B14F-4D97-AF65-F5344CB8AC3E}">
        <p14:creationId xmlns:p14="http://schemas.microsoft.com/office/powerpoint/2010/main" val="122936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ADC41C8-5191-40FC-9269-ECE4ECBDB161}" type="slidenum">
              <a:rPr lang="es-PE" altLang="es-PE"/>
              <a:pPr/>
              <a:t>7</a:t>
            </a:fld>
            <a:endParaRPr lang="es-PE" altLang="es-PE"/>
          </a:p>
        </p:txBody>
      </p:sp>
      <p:sp>
        <p:nvSpPr>
          <p:cNvPr id="645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ltLang="es-PE"/>
          </a:p>
        </p:txBody>
      </p:sp>
    </p:spTree>
    <p:extLst>
      <p:ext uri="{BB962C8B-B14F-4D97-AF65-F5344CB8AC3E}">
        <p14:creationId xmlns:p14="http://schemas.microsoft.com/office/powerpoint/2010/main" val="148259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F93784DE-A1E4-4D8A-909B-42B898FF3B19}" type="slidenum">
              <a:rPr lang="es-PE" altLang="es-PE"/>
              <a:pPr/>
              <a:t>‹Nº›</a:t>
            </a:fld>
            <a:endParaRPr lang="es-PE" altLang="es-PE"/>
          </a:p>
        </p:txBody>
      </p:sp>
    </p:spTree>
    <p:extLst>
      <p:ext uri="{BB962C8B-B14F-4D97-AF65-F5344CB8AC3E}">
        <p14:creationId xmlns:p14="http://schemas.microsoft.com/office/powerpoint/2010/main" val="132970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3F2893F9-E100-4292-9CA6-9A4EB6DF3797}" type="slidenum">
              <a:rPr lang="es-PE" altLang="es-PE"/>
              <a:pPr/>
              <a:t>‹Nº›</a:t>
            </a:fld>
            <a:endParaRPr lang="es-PE" altLang="es-PE"/>
          </a:p>
        </p:txBody>
      </p:sp>
    </p:spTree>
    <p:extLst>
      <p:ext uri="{BB962C8B-B14F-4D97-AF65-F5344CB8AC3E}">
        <p14:creationId xmlns:p14="http://schemas.microsoft.com/office/powerpoint/2010/main" val="346580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2130425"/>
            <a:ext cx="1941513" cy="350678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685800" y="2130425"/>
            <a:ext cx="5676900" cy="350678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D4B707B4-587D-40D9-9D0E-430DD8E698E4}" type="slidenum">
              <a:rPr lang="es-PE" altLang="es-PE"/>
              <a:pPr/>
              <a:t>‹Nº›</a:t>
            </a:fld>
            <a:endParaRPr lang="es-PE" altLang="es-PE"/>
          </a:p>
        </p:txBody>
      </p:sp>
    </p:spTree>
    <p:extLst>
      <p:ext uri="{BB962C8B-B14F-4D97-AF65-F5344CB8AC3E}">
        <p14:creationId xmlns:p14="http://schemas.microsoft.com/office/powerpoint/2010/main" val="219132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2130425"/>
            <a:ext cx="7770813" cy="1468438"/>
          </a:xfrm>
        </p:spPr>
        <p:txBody>
          <a:bodyPr/>
          <a:lstStyle/>
          <a:p>
            <a:r>
              <a:rPr lang="es-ES"/>
              <a:t>Haga clic para modificar el estilo de título del patrón</a:t>
            </a:r>
            <a:endParaRPr lang="es-PE"/>
          </a:p>
        </p:txBody>
      </p:sp>
      <p:sp>
        <p:nvSpPr>
          <p:cNvPr id="3" name="Marcador de fecha 2"/>
          <p:cNvSpPr>
            <a:spLocks noGrp="1"/>
          </p:cNvSpPr>
          <p:nvPr>
            <p:ph type="dt" idx="10"/>
          </p:nvPr>
        </p:nvSpPr>
        <p:spPr>
          <a:xfrm>
            <a:off x="457200" y="6356350"/>
            <a:ext cx="2132013" cy="363538"/>
          </a:xfrm>
        </p:spPr>
        <p:txBody>
          <a:bodyPr/>
          <a:lstStyle>
            <a:lvl1pPr>
              <a:defRPr/>
            </a:lvl1pPr>
          </a:lstStyle>
          <a:p>
            <a:r>
              <a:rPr lang="es-PE" altLang="es-PE"/>
              <a:t>30/10/14</a:t>
            </a:r>
          </a:p>
        </p:txBody>
      </p:sp>
      <p:sp>
        <p:nvSpPr>
          <p:cNvPr id="4" name="Marcador de número de diapositiva 3"/>
          <p:cNvSpPr>
            <a:spLocks noGrp="1"/>
          </p:cNvSpPr>
          <p:nvPr>
            <p:ph type="sldNum" idx="11"/>
          </p:nvPr>
        </p:nvSpPr>
        <p:spPr>
          <a:xfrm>
            <a:off x="6553200" y="6356350"/>
            <a:ext cx="2132013" cy="363538"/>
          </a:xfrm>
        </p:spPr>
        <p:txBody>
          <a:bodyPr/>
          <a:lstStyle>
            <a:lvl1pPr>
              <a:defRPr/>
            </a:lvl1pPr>
          </a:lstStyle>
          <a:p>
            <a:fld id="{E1976B7D-F6B1-4868-B23A-50ED69852AE5}" type="slidenum">
              <a:rPr lang="es-PE" altLang="es-PE"/>
              <a:pPr/>
              <a:t>‹Nº›</a:t>
            </a:fld>
            <a:endParaRPr lang="es-PE" altLang="es-PE"/>
          </a:p>
        </p:txBody>
      </p:sp>
    </p:spTree>
    <p:extLst>
      <p:ext uri="{BB962C8B-B14F-4D97-AF65-F5344CB8AC3E}">
        <p14:creationId xmlns:p14="http://schemas.microsoft.com/office/powerpoint/2010/main" val="1830118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367B24CE-15E4-422D-8541-06A9C257E0E4}" type="slidenum">
              <a:rPr lang="es-PE" altLang="es-PE"/>
              <a:pPr/>
              <a:t>‹Nº›</a:t>
            </a:fld>
            <a:endParaRPr lang="es-PE" altLang="es-PE"/>
          </a:p>
        </p:txBody>
      </p:sp>
    </p:spTree>
    <p:extLst>
      <p:ext uri="{BB962C8B-B14F-4D97-AF65-F5344CB8AC3E}">
        <p14:creationId xmlns:p14="http://schemas.microsoft.com/office/powerpoint/2010/main" val="363265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B2AA2A81-23EE-4E31-970E-048860609831}" type="slidenum">
              <a:rPr lang="es-PE" altLang="es-PE"/>
              <a:pPr/>
              <a:t>‹Nº›</a:t>
            </a:fld>
            <a:endParaRPr lang="es-PE" altLang="es-PE"/>
          </a:p>
        </p:txBody>
      </p:sp>
    </p:spTree>
    <p:extLst>
      <p:ext uri="{BB962C8B-B14F-4D97-AF65-F5344CB8AC3E}">
        <p14:creationId xmlns:p14="http://schemas.microsoft.com/office/powerpoint/2010/main" val="1349850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03B28F73-89CD-48D4-A62D-AAE71C530BE0}" type="slidenum">
              <a:rPr lang="es-PE" altLang="es-PE"/>
              <a:pPr/>
              <a:t>‹Nº›</a:t>
            </a:fld>
            <a:endParaRPr lang="es-PE" altLang="es-PE"/>
          </a:p>
        </p:txBody>
      </p:sp>
    </p:spTree>
    <p:extLst>
      <p:ext uri="{BB962C8B-B14F-4D97-AF65-F5344CB8AC3E}">
        <p14:creationId xmlns:p14="http://schemas.microsoft.com/office/powerpoint/2010/main" val="345553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457200" y="1600200"/>
            <a:ext cx="4037013" cy="4524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6613" y="1600200"/>
            <a:ext cx="4038600" cy="4524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idx="10"/>
          </p:nvPr>
        </p:nvSpPr>
        <p:spPr/>
        <p:txBody>
          <a:bodyPr/>
          <a:lstStyle>
            <a:lvl1pPr>
              <a:defRPr/>
            </a:lvl1pPr>
          </a:lstStyle>
          <a:p>
            <a:r>
              <a:rPr lang="es-PE" altLang="es-PE"/>
              <a:t>30/10/14</a:t>
            </a:r>
          </a:p>
        </p:txBody>
      </p:sp>
      <p:sp>
        <p:nvSpPr>
          <p:cNvPr id="6" name="Marcador de número de diapositiva 5"/>
          <p:cNvSpPr>
            <a:spLocks noGrp="1"/>
          </p:cNvSpPr>
          <p:nvPr>
            <p:ph type="sldNum" idx="11"/>
          </p:nvPr>
        </p:nvSpPr>
        <p:spPr/>
        <p:txBody>
          <a:bodyPr/>
          <a:lstStyle>
            <a:lvl1pPr>
              <a:defRPr/>
            </a:lvl1pPr>
          </a:lstStyle>
          <a:p>
            <a:fld id="{5CCB505D-188F-4517-BD75-A2C053252791}" type="slidenum">
              <a:rPr lang="es-PE" altLang="es-PE"/>
              <a:pPr/>
              <a:t>‹Nº›</a:t>
            </a:fld>
            <a:endParaRPr lang="es-PE" altLang="es-PE"/>
          </a:p>
        </p:txBody>
      </p:sp>
    </p:spTree>
    <p:extLst>
      <p:ext uri="{BB962C8B-B14F-4D97-AF65-F5344CB8AC3E}">
        <p14:creationId xmlns:p14="http://schemas.microsoft.com/office/powerpoint/2010/main" val="241614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idx="10"/>
          </p:nvPr>
        </p:nvSpPr>
        <p:spPr/>
        <p:txBody>
          <a:bodyPr/>
          <a:lstStyle>
            <a:lvl1pPr>
              <a:defRPr/>
            </a:lvl1pPr>
          </a:lstStyle>
          <a:p>
            <a:r>
              <a:rPr lang="es-PE" altLang="es-PE"/>
              <a:t>30/10/14</a:t>
            </a:r>
          </a:p>
        </p:txBody>
      </p:sp>
      <p:sp>
        <p:nvSpPr>
          <p:cNvPr id="8" name="Marcador de número de diapositiva 7"/>
          <p:cNvSpPr>
            <a:spLocks noGrp="1"/>
          </p:cNvSpPr>
          <p:nvPr>
            <p:ph type="sldNum" idx="11"/>
          </p:nvPr>
        </p:nvSpPr>
        <p:spPr/>
        <p:txBody>
          <a:bodyPr/>
          <a:lstStyle>
            <a:lvl1pPr>
              <a:defRPr/>
            </a:lvl1pPr>
          </a:lstStyle>
          <a:p>
            <a:fld id="{125BE9BD-F23B-4EB4-8C69-EC49B754A9B1}" type="slidenum">
              <a:rPr lang="es-PE" altLang="es-PE"/>
              <a:pPr/>
              <a:t>‹Nº›</a:t>
            </a:fld>
            <a:endParaRPr lang="es-PE" altLang="es-PE"/>
          </a:p>
        </p:txBody>
      </p:sp>
    </p:spTree>
    <p:extLst>
      <p:ext uri="{BB962C8B-B14F-4D97-AF65-F5344CB8AC3E}">
        <p14:creationId xmlns:p14="http://schemas.microsoft.com/office/powerpoint/2010/main" val="1503274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idx="10"/>
          </p:nvPr>
        </p:nvSpPr>
        <p:spPr/>
        <p:txBody>
          <a:bodyPr/>
          <a:lstStyle>
            <a:lvl1pPr>
              <a:defRPr/>
            </a:lvl1pPr>
          </a:lstStyle>
          <a:p>
            <a:r>
              <a:rPr lang="es-PE" altLang="es-PE"/>
              <a:t>30/10/14</a:t>
            </a:r>
          </a:p>
        </p:txBody>
      </p:sp>
      <p:sp>
        <p:nvSpPr>
          <p:cNvPr id="4" name="Marcador de número de diapositiva 3"/>
          <p:cNvSpPr>
            <a:spLocks noGrp="1"/>
          </p:cNvSpPr>
          <p:nvPr>
            <p:ph type="sldNum" idx="11"/>
          </p:nvPr>
        </p:nvSpPr>
        <p:spPr/>
        <p:txBody>
          <a:bodyPr/>
          <a:lstStyle>
            <a:lvl1pPr>
              <a:defRPr/>
            </a:lvl1pPr>
          </a:lstStyle>
          <a:p>
            <a:fld id="{CF1C7AE2-2F25-49EF-AAAA-8D59DF0D0C15}" type="slidenum">
              <a:rPr lang="es-PE" altLang="es-PE"/>
              <a:pPr/>
              <a:t>‹Nº›</a:t>
            </a:fld>
            <a:endParaRPr lang="es-PE" altLang="es-PE"/>
          </a:p>
        </p:txBody>
      </p:sp>
    </p:spTree>
    <p:extLst>
      <p:ext uri="{BB962C8B-B14F-4D97-AF65-F5344CB8AC3E}">
        <p14:creationId xmlns:p14="http://schemas.microsoft.com/office/powerpoint/2010/main" val="2842019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idx="10"/>
          </p:nvPr>
        </p:nvSpPr>
        <p:spPr/>
        <p:txBody>
          <a:bodyPr/>
          <a:lstStyle>
            <a:lvl1pPr>
              <a:defRPr/>
            </a:lvl1pPr>
          </a:lstStyle>
          <a:p>
            <a:r>
              <a:rPr lang="es-PE" altLang="es-PE"/>
              <a:t>30/10/14</a:t>
            </a:r>
          </a:p>
        </p:txBody>
      </p:sp>
      <p:sp>
        <p:nvSpPr>
          <p:cNvPr id="3" name="Marcador de número de diapositiva 2"/>
          <p:cNvSpPr>
            <a:spLocks noGrp="1"/>
          </p:cNvSpPr>
          <p:nvPr>
            <p:ph type="sldNum" idx="11"/>
          </p:nvPr>
        </p:nvSpPr>
        <p:spPr/>
        <p:txBody>
          <a:bodyPr/>
          <a:lstStyle>
            <a:lvl1pPr>
              <a:defRPr/>
            </a:lvl1pPr>
          </a:lstStyle>
          <a:p>
            <a:fld id="{FE9F1286-C59A-40B2-9334-CE35487E0622}" type="slidenum">
              <a:rPr lang="es-PE" altLang="es-PE"/>
              <a:pPr/>
              <a:t>‹Nº›</a:t>
            </a:fld>
            <a:endParaRPr lang="es-PE" altLang="es-PE"/>
          </a:p>
        </p:txBody>
      </p:sp>
    </p:spTree>
    <p:extLst>
      <p:ext uri="{BB962C8B-B14F-4D97-AF65-F5344CB8AC3E}">
        <p14:creationId xmlns:p14="http://schemas.microsoft.com/office/powerpoint/2010/main" val="244349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4366C133-F30C-4296-AB8B-BCF3AF231283}" type="slidenum">
              <a:rPr lang="es-PE" altLang="es-PE"/>
              <a:pPr/>
              <a:t>‹Nº›</a:t>
            </a:fld>
            <a:endParaRPr lang="es-PE" altLang="es-PE"/>
          </a:p>
        </p:txBody>
      </p:sp>
    </p:spTree>
    <p:extLst>
      <p:ext uri="{BB962C8B-B14F-4D97-AF65-F5344CB8AC3E}">
        <p14:creationId xmlns:p14="http://schemas.microsoft.com/office/powerpoint/2010/main" val="3745039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idx="10"/>
          </p:nvPr>
        </p:nvSpPr>
        <p:spPr/>
        <p:txBody>
          <a:bodyPr/>
          <a:lstStyle>
            <a:lvl1pPr>
              <a:defRPr/>
            </a:lvl1pPr>
          </a:lstStyle>
          <a:p>
            <a:r>
              <a:rPr lang="es-PE" altLang="es-PE"/>
              <a:t>30/10/14</a:t>
            </a:r>
          </a:p>
        </p:txBody>
      </p:sp>
      <p:sp>
        <p:nvSpPr>
          <p:cNvPr id="6" name="Marcador de número de diapositiva 5"/>
          <p:cNvSpPr>
            <a:spLocks noGrp="1"/>
          </p:cNvSpPr>
          <p:nvPr>
            <p:ph type="sldNum" idx="11"/>
          </p:nvPr>
        </p:nvSpPr>
        <p:spPr/>
        <p:txBody>
          <a:bodyPr/>
          <a:lstStyle>
            <a:lvl1pPr>
              <a:defRPr/>
            </a:lvl1pPr>
          </a:lstStyle>
          <a:p>
            <a:fld id="{393DC28A-432E-46D0-8F9B-18E646B300F9}" type="slidenum">
              <a:rPr lang="es-PE" altLang="es-PE"/>
              <a:pPr/>
              <a:t>‹Nº›</a:t>
            </a:fld>
            <a:endParaRPr lang="es-PE" altLang="es-PE"/>
          </a:p>
        </p:txBody>
      </p:sp>
    </p:spTree>
    <p:extLst>
      <p:ext uri="{BB962C8B-B14F-4D97-AF65-F5344CB8AC3E}">
        <p14:creationId xmlns:p14="http://schemas.microsoft.com/office/powerpoint/2010/main" val="388399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idx="10"/>
          </p:nvPr>
        </p:nvSpPr>
        <p:spPr/>
        <p:txBody>
          <a:bodyPr/>
          <a:lstStyle>
            <a:lvl1pPr>
              <a:defRPr/>
            </a:lvl1pPr>
          </a:lstStyle>
          <a:p>
            <a:r>
              <a:rPr lang="es-PE" altLang="es-PE"/>
              <a:t>30/10/14</a:t>
            </a:r>
          </a:p>
        </p:txBody>
      </p:sp>
      <p:sp>
        <p:nvSpPr>
          <p:cNvPr id="6" name="Marcador de número de diapositiva 5"/>
          <p:cNvSpPr>
            <a:spLocks noGrp="1"/>
          </p:cNvSpPr>
          <p:nvPr>
            <p:ph type="sldNum" idx="11"/>
          </p:nvPr>
        </p:nvSpPr>
        <p:spPr/>
        <p:txBody>
          <a:bodyPr/>
          <a:lstStyle>
            <a:lvl1pPr>
              <a:defRPr/>
            </a:lvl1pPr>
          </a:lstStyle>
          <a:p>
            <a:fld id="{B2C3A6AB-F6B6-461D-80CD-AF6CF796B1DC}" type="slidenum">
              <a:rPr lang="es-PE" altLang="es-PE"/>
              <a:pPr/>
              <a:t>‹Nº›</a:t>
            </a:fld>
            <a:endParaRPr lang="es-PE" altLang="es-PE"/>
          </a:p>
        </p:txBody>
      </p:sp>
    </p:spTree>
    <p:extLst>
      <p:ext uri="{BB962C8B-B14F-4D97-AF65-F5344CB8AC3E}">
        <p14:creationId xmlns:p14="http://schemas.microsoft.com/office/powerpoint/2010/main" val="3229547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61E71242-B8FD-4813-BC41-C7B44DE3BC85}" type="slidenum">
              <a:rPr lang="es-PE" altLang="es-PE"/>
              <a:pPr/>
              <a:t>‹Nº›</a:t>
            </a:fld>
            <a:endParaRPr lang="es-PE" altLang="es-PE"/>
          </a:p>
        </p:txBody>
      </p:sp>
    </p:spTree>
    <p:extLst>
      <p:ext uri="{BB962C8B-B14F-4D97-AF65-F5344CB8AC3E}">
        <p14:creationId xmlns:p14="http://schemas.microsoft.com/office/powerpoint/2010/main" val="3839101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5813" cy="5849937"/>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457200" y="274638"/>
            <a:ext cx="6019800" cy="58499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6EA02BDA-C814-4A5D-B177-0AAC94C7FB27}" type="slidenum">
              <a:rPr lang="es-PE" altLang="es-PE"/>
              <a:pPr/>
              <a:t>‹Nº›</a:t>
            </a:fld>
            <a:endParaRPr lang="es-PE" altLang="es-PE"/>
          </a:p>
        </p:txBody>
      </p:sp>
    </p:spTree>
    <p:extLst>
      <p:ext uri="{BB962C8B-B14F-4D97-AF65-F5344CB8AC3E}">
        <p14:creationId xmlns:p14="http://schemas.microsoft.com/office/powerpoint/2010/main" val="132303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Editar el estilo de texto del patrón</a:t>
            </a:r>
          </a:p>
        </p:txBody>
      </p:sp>
      <p:sp>
        <p:nvSpPr>
          <p:cNvPr id="4" name="Marcador de fecha 3"/>
          <p:cNvSpPr>
            <a:spLocks noGrp="1"/>
          </p:cNvSpPr>
          <p:nvPr>
            <p:ph type="dt" idx="10"/>
          </p:nvPr>
        </p:nvSpPr>
        <p:spPr/>
        <p:txBody>
          <a:bodyPr/>
          <a:lstStyle>
            <a:lvl1pPr>
              <a:defRPr/>
            </a:lvl1pPr>
          </a:lstStyle>
          <a:p>
            <a:r>
              <a:rPr lang="es-PE" altLang="es-PE"/>
              <a:t>30/10/14</a:t>
            </a:r>
          </a:p>
        </p:txBody>
      </p:sp>
      <p:sp>
        <p:nvSpPr>
          <p:cNvPr id="5" name="Marcador de número de diapositiva 4"/>
          <p:cNvSpPr>
            <a:spLocks noGrp="1"/>
          </p:cNvSpPr>
          <p:nvPr>
            <p:ph type="sldNum" idx="11"/>
          </p:nvPr>
        </p:nvSpPr>
        <p:spPr/>
        <p:txBody>
          <a:bodyPr/>
          <a:lstStyle>
            <a:lvl1pPr>
              <a:defRPr/>
            </a:lvl1pPr>
          </a:lstStyle>
          <a:p>
            <a:fld id="{606CC067-7C90-4F16-8105-24F5F95AA558}" type="slidenum">
              <a:rPr lang="es-PE" altLang="es-PE"/>
              <a:pPr/>
              <a:t>‹Nº›</a:t>
            </a:fld>
            <a:endParaRPr lang="es-PE" altLang="es-PE"/>
          </a:p>
        </p:txBody>
      </p:sp>
    </p:spTree>
    <p:extLst>
      <p:ext uri="{BB962C8B-B14F-4D97-AF65-F5344CB8AC3E}">
        <p14:creationId xmlns:p14="http://schemas.microsoft.com/office/powerpoint/2010/main" val="402550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1371600" y="3886200"/>
            <a:ext cx="3122613" cy="175101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4646613" y="3886200"/>
            <a:ext cx="3124200" cy="175101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idx="10"/>
          </p:nvPr>
        </p:nvSpPr>
        <p:spPr/>
        <p:txBody>
          <a:bodyPr/>
          <a:lstStyle>
            <a:lvl1pPr>
              <a:defRPr/>
            </a:lvl1pPr>
          </a:lstStyle>
          <a:p>
            <a:r>
              <a:rPr lang="es-PE" altLang="es-PE"/>
              <a:t>30/10/14</a:t>
            </a:r>
          </a:p>
        </p:txBody>
      </p:sp>
      <p:sp>
        <p:nvSpPr>
          <p:cNvPr id="6" name="Marcador de número de diapositiva 5"/>
          <p:cNvSpPr>
            <a:spLocks noGrp="1"/>
          </p:cNvSpPr>
          <p:nvPr>
            <p:ph type="sldNum" idx="11"/>
          </p:nvPr>
        </p:nvSpPr>
        <p:spPr/>
        <p:txBody>
          <a:bodyPr/>
          <a:lstStyle>
            <a:lvl1pPr>
              <a:defRPr/>
            </a:lvl1pPr>
          </a:lstStyle>
          <a:p>
            <a:fld id="{3F0EE69D-474B-4D28-8D46-F9C9B0555B7C}" type="slidenum">
              <a:rPr lang="es-PE" altLang="es-PE"/>
              <a:pPr/>
              <a:t>‹Nº›</a:t>
            </a:fld>
            <a:endParaRPr lang="es-PE" altLang="es-PE"/>
          </a:p>
        </p:txBody>
      </p:sp>
    </p:spTree>
    <p:extLst>
      <p:ext uri="{BB962C8B-B14F-4D97-AF65-F5344CB8AC3E}">
        <p14:creationId xmlns:p14="http://schemas.microsoft.com/office/powerpoint/2010/main" val="37952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idx="10"/>
          </p:nvPr>
        </p:nvSpPr>
        <p:spPr/>
        <p:txBody>
          <a:bodyPr/>
          <a:lstStyle>
            <a:lvl1pPr>
              <a:defRPr/>
            </a:lvl1pPr>
          </a:lstStyle>
          <a:p>
            <a:r>
              <a:rPr lang="es-PE" altLang="es-PE"/>
              <a:t>30/10/14</a:t>
            </a:r>
          </a:p>
        </p:txBody>
      </p:sp>
      <p:sp>
        <p:nvSpPr>
          <p:cNvPr id="8" name="Marcador de número de diapositiva 7"/>
          <p:cNvSpPr>
            <a:spLocks noGrp="1"/>
          </p:cNvSpPr>
          <p:nvPr>
            <p:ph type="sldNum" idx="11"/>
          </p:nvPr>
        </p:nvSpPr>
        <p:spPr/>
        <p:txBody>
          <a:bodyPr/>
          <a:lstStyle>
            <a:lvl1pPr>
              <a:defRPr/>
            </a:lvl1pPr>
          </a:lstStyle>
          <a:p>
            <a:fld id="{7442E591-AE61-4D28-89A3-6590C04EF74B}" type="slidenum">
              <a:rPr lang="es-PE" altLang="es-PE"/>
              <a:pPr/>
              <a:t>‹Nº›</a:t>
            </a:fld>
            <a:endParaRPr lang="es-PE" altLang="es-PE"/>
          </a:p>
        </p:txBody>
      </p:sp>
    </p:spTree>
    <p:extLst>
      <p:ext uri="{BB962C8B-B14F-4D97-AF65-F5344CB8AC3E}">
        <p14:creationId xmlns:p14="http://schemas.microsoft.com/office/powerpoint/2010/main" val="191535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idx="10"/>
          </p:nvPr>
        </p:nvSpPr>
        <p:spPr/>
        <p:txBody>
          <a:bodyPr/>
          <a:lstStyle>
            <a:lvl1pPr>
              <a:defRPr/>
            </a:lvl1pPr>
          </a:lstStyle>
          <a:p>
            <a:r>
              <a:rPr lang="es-PE" altLang="es-PE"/>
              <a:t>30/10/14</a:t>
            </a:r>
          </a:p>
        </p:txBody>
      </p:sp>
      <p:sp>
        <p:nvSpPr>
          <p:cNvPr id="4" name="Marcador de número de diapositiva 3"/>
          <p:cNvSpPr>
            <a:spLocks noGrp="1"/>
          </p:cNvSpPr>
          <p:nvPr>
            <p:ph type="sldNum" idx="11"/>
          </p:nvPr>
        </p:nvSpPr>
        <p:spPr/>
        <p:txBody>
          <a:bodyPr/>
          <a:lstStyle>
            <a:lvl1pPr>
              <a:defRPr/>
            </a:lvl1pPr>
          </a:lstStyle>
          <a:p>
            <a:fld id="{62BC442C-6513-45F1-9B4B-3ACC17D6A393}" type="slidenum">
              <a:rPr lang="es-PE" altLang="es-PE"/>
              <a:pPr/>
              <a:t>‹Nº›</a:t>
            </a:fld>
            <a:endParaRPr lang="es-PE" altLang="es-PE"/>
          </a:p>
        </p:txBody>
      </p:sp>
    </p:spTree>
    <p:extLst>
      <p:ext uri="{BB962C8B-B14F-4D97-AF65-F5344CB8AC3E}">
        <p14:creationId xmlns:p14="http://schemas.microsoft.com/office/powerpoint/2010/main" val="369599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idx="10"/>
          </p:nvPr>
        </p:nvSpPr>
        <p:spPr/>
        <p:txBody>
          <a:bodyPr/>
          <a:lstStyle>
            <a:lvl1pPr>
              <a:defRPr/>
            </a:lvl1pPr>
          </a:lstStyle>
          <a:p>
            <a:r>
              <a:rPr lang="es-PE" altLang="es-PE"/>
              <a:t>30/10/14</a:t>
            </a:r>
          </a:p>
        </p:txBody>
      </p:sp>
      <p:sp>
        <p:nvSpPr>
          <p:cNvPr id="3" name="Marcador de número de diapositiva 2"/>
          <p:cNvSpPr>
            <a:spLocks noGrp="1"/>
          </p:cNvSpPr>
          <p:nvPr>
            <p:ph type="sldNum" idx="11"/>
          </p:nvPr>
        </p:nvSpPr>
        <p:spPr/>
        <p:txBody>
          <a:bodyPr/>
          <a:lstStyle>
            <a:lvl1pPr>
              <a:defRPr/>
            </a:lvl1pPr>
          </a:lstStyle>
          <a:p>
            <a:fld id="{E13CB622-CFA6-4ADB-9978-439FCAEBBC31}" type="slidenum">
              <a:rPr lang="es-PE" altLang="es-PE"/>
              <a:pPr/>
              <a:t>‹Nº›</a:t>
            </a:fld>
            <a:endParaRPr lang="es-PE" altLang="es-PE"/>
          </a:p>
        </p:txBody>
      </p:sp>
    </p:spTree>
    <p:extLst>
      <p:ext uri="{BB962C8B-B14F-4D97-AF65-F5344CB8AC3E}">
        <p14:creationId xmlns:p14="http://schemas.microsoft.com/office/powerpoint/2010/main" val="157268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idx="10"/>
          </p:nvPr>
        </p:nvSpPr>
        <p:spPr/>
        <p:txBody>
          <a:bodyPr/>
          <a:lstStyle>
            <a:lvl1pPr>
              <a:defRPr/>
            </a:lvl1pPr>
          </a:lstStyle>
          <a:p>
            <a:r>
              <a:rPr lang="es-PE" altLang="es-PE"/>
              <a:t>30/10/14</a:t>
            </a:r>
          </a:p>
        </p:txBody>
      </p:sp>
      <p:sp>
        <p:nvSpPr>
          <p:cNvPr id="6" name="Marcador de número de diapositiva 5"/>
          <p:cNvSpPr>
            <a:spLocks noGrp="1"/>
          </p:cNvSpPr>
          <p:nvPr>
            <p:ph type="sldNum" idx="11"/>
          </p:nvPr>
        </p:nvSpPr>
        <p:spPr/>
        <p:txBody>
          <a:bodyPr/>
          <a:lstStyle>
            <a:lvl1pPr>
              <a:defRPr/>
            </a:lvl1pPr>
          </a:lstStyle>
          <a:p>
            <a:fld id="{D4711A66-A984-41CE-B0A6-9AC80E1C715E}" type="slidenum">
              <a:rPr lang="es-PE" altLang="es-PE"/>
              <a:pPr/>
              <a:t>‹Nº›</a:t>
            </a:fld>
            <a:endParaRPr lang="es-PE" altLang="es-PE"/>
          </a:p>
        </p:txBody>
      </p:sp>
    </p:spTree>
    <p:extLst>
      <p:ext uri="{BB962C8B-B14F-4D97-AF65-F5344CB8AC3E}">
        <p14:creationId xmlns:p14="http://schemas.microsoft.com/office/powerpoint/2010/main" val="125416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idx="10"/>
          </p:nvPr>
        </p:nvSpPr>
        <p:spPr/>
        <p:txBody>
          <a:bodyPr/>
          <a:lstStyle>
            <a:lvl1pPr>
              <a:defRPr/>
            </a:lvl1pPr>
          </a:lstStyle>
          <a:p>
            <a:r>
              <a:rPr lang="es-PE" altLang="es-PE"/>
              <a:t>30/10/14</a:t>
            </a:r>
          </a:p>
        </p:txBody>
      </p:sp>
      <p:sp>
        <p:nvSpPr>
          <p:cNvPr id="6" name="Marcador de número de diapositiva 5"/>
          <p:cNvSpPr>
            <a:spLocks noGrp="1"/>
          </p:cNvSpPr>
          <p:nvPr>
            <p:ph type="sldNum" idx="11"/>
          </p:nvPr>
        </p:nvSpPr>
        <p:spPr/>
        <p:txBody>
          <a:bodyPr/>
          <a:lstStyle>
            <a:lvl1pPr>
              <a:defRPr/>
            </a:lvl1pPr>
          </a:lstStyle>
          <a:p>
            <a:fld id="{6250C124-AB54-43E4-A672-F1D268B9CEE5}" type="slidenum">
              <a:rPr lang="es-PE" altLang="es-PE"/>
              <a:pPr/>
              <a:t>‹Nº›</a:t>
            </a:fld>
            <a:endParaRPr lang="es-PE" altLang="es-PE"/>
          </a:p>
        </p:txBody>
      </p:sp>
    </p:spTree>
    <p:extLst>
      <p:ext uri="{BB962C8B-B14F-4D97-AF65-F5344CB8AC3E}">
        <p14:creationId xmlns:p14="http://schemas.microsoft.com/office/powerpoint/2010/main" val="203356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0813" cy="146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s-PE"/>
              <a:t>Pulse para editar el formato del texto de títuloHaga clic para modificar el estilo de título del patrón</a:t>
            </a:r>
          </a:p>
        </p:txBody>
      </p:sp>
      <p:sp>
        <p:nvSpPr>
          <p:cNvPr id="1026" name="Rectangle 2"/>
          <p:cNvSpPr>
            <a:spLocks noGrp="1" noChangeArrowheads="1"/>
          </p:cNvSpPr>
          <p:nvPr>
            <p:ph type="body" idx="1"/>
          </p:nvPr>
        </p:nvSpPr>
        <p:spPr bwMode="auto">
          <a:xfrm>
            <a:off x="1371600" y="3886200"/>
            <a:ext cx="6399213" cy="175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s-PE"/>
              <a:t>Pulse para editar los formatos del texto del esquema</a:t>
            </a:r>
          </a:p>
          <a:p>
            <a:pPr lvl="1"/>
            <a:r>
              <a:rPr lang="en-GB" altLang="es-PE"/>
              <a:t>Segundo nivel del esquema</a:t>
            </a:r>
          </a:p>
          <a:p>
            <a:pPr lvl="2"/>
            <a:r>
              <a:rPr lang="en-GB" altLang="es-PE"/>
              <a:t>Tercer nivel del esquema</a:t>
            </a:r>
          </a:p>
          <a:p>
            <a:pPr lvl="3"/>
            <a:r>
              <a:rPr lang="en-GB" altLang="es-PE"/>
              <a:t>Cuarto nivel del esquema</a:t>
            </a:r>
          </a:p>
          <a:p>
            <a:pPr lvl="4"/>
            <a:r>
              <a:rPr lang="en-GB" altLang="es-PE"/>
              <a:t>Quinto nivel del esquema</a:t>
            </a:r>
          </a:p>
          <a:p>
            <a:pPr lvl="4"/>
            <a:r>
              <a:rPr lang="en-GB" altLang="es-PE"/>
              <a:t>Sexto nivel del esquema</a:t>
            </a:r>
          </a:p>
          <a:p>
            <a:pPr lvl="4"/>
            <a:r>
              <a:rPr lang="en-GB" altLang="es-PE"/>
              <a:t>Séptimo nivel del esquema</a:t>
            </a:r>
          </a:p>
          <a:p>
            <a:pPr lvl="4"/>
            <a:r>
              <a:rPr lang="en-GB" altLang="es-PE"/>
              <a:t>Octavo nivel del esquema</a:t>
            </a:r>
          </a:p>
          <a:p>
            <a:pPr lvl="0"/>
            <a:r>
              <a:rPr lang="en-GB" altLang="es-PE"/>
              <a:t>Noveno nivel del esquemaHaga clic para modificar el estilo de subtítulo del patrón</a:t>
            </a:r>
          </a:p>
        </p:txBody>
      </p:sp>
      <p:sp>
        <p:nvSpPr>
          <p:cNvPr id="1027"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sz="1200">
                <a:solidFill>
                  <a:srgbClr val="8B8B8B"/>
                </a:solidFill>
                <a:latin typeface="+mn-lt"/>
              </a:defRPr>
            </a:lvl1pPr>
          </a:lstStyle>
          <a:p>
            <a:r>
              <a:rPr lang="es-PE" altLang="es-PE"/>
              <a:t>30/10/14</a:t>
            </a:r>
          </a:p>
        </p:txBody>
      </p:sp>
      <p:sp>
        <p:nvSpPr>
          <p:cNvPr id="1028"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p>
        </p:txBody>
      </p:sp>
      <p:sp>
        <p:nvSpPr>
          <p:cNvPr id="1029"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sz="1200">
                <a:solidFill>
                  <a:srgbClr val="8B8B8B"/>
                </a:solidFill>
                <a:latin typeface="+mn-lt"/>
              </a:defRPr>
            </a:lvl1pPr>
          </a:lstStyle>
          <a:p>
            <a:fld id="{4F3167EC-150E-4BD7-B4AC-14E2E16AB311}" type="slidenum">
              <a:rPr lang="es-PE" altLang="es-PE"/>
              <a:pPr/>
              <a:t>‹Nº›</a:t>
            </a:fld>
            <a:endParaRPr lang="es-PE" altLang="es-P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hf sldNum="0" hdr="0" ftr="0"/>
  <p:txStyles>
    <p:titleStyle>
      <a:lvl1pPr algn="l" defTabSz="449263" rtl="0" fontAlgn="base">
        <a:lnSpc>
          <a:spcPct val="97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2pPr>
      <a:lvl3pPr marL="11430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3pPr>
      <a:lvl4pPr marL="16002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4pPr>
      <a:lvl5pPr marL="20574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5pPr>
      <a:lvl6pPr marL="25146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6pPr>
      <a:lvl7pPr marL="29718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7pPr>
      <a:lvl8pPr marL="34290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8pPr>
      <a:lvl9pPr marL="38862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9pPr>
    </p:titleStyle>
    <p:bodyStyle>
      <a:lvl1pPr marL="342900" indent="-342900" algn="l" defTabSz="449263" rtl="0" fontAlgn="base">
        <a:lnSpc>
          <a:spcPct val="9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lnSpc>
          <a:spcPct val="97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fontAlgn="base">
        <a:lnSpc>
          <a:spcPct val="97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lnSpc>
          <a:spcPct val="9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lnSpc>
          <a:spcPct val="9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s-PE"/>
              <a:t>Pulse para editar el formato del texto de títuloHaga clic para modificar el estilo de título del patrón</a:t>
            </a:r>
          </a:p>
        </p:txBody>
      </p:sp>
      <p:sp>
        <p:nvSpPr>
          <p:cNvPr id="2050"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s-PE"/>
              <a:t>Pulse para editar los formatos del texto del esquema</a:t>
            </a:r>
          </a:p>
          <a:p>
            <a:pPr lvl="1"/>
            <a:r>
              <a:rPr lang="en-GB" altLang="es-PE"/>
              <a:t>Segundo nivel del esquema</a:t>
            </a:r>
          </a:p>
          <a:p>
            <a:pPr lvl="2"/>
            <a:r>
              <a:rPr lang="en-GB" altLang="es-PE"/>
              <a:t>Tercer nivel del esquema</a:t>
            </a:r>
          </a:p>
          <a:p>
            <a:pPr lvl="3"/>
            <a:r>
              <a:rPr lang="en-GB" altLang="es-PE"/>
              <a:t>Cuarto nivel del esquema</a:t>
            </a:r>
          </a:p>
          <a:p>
            <a:pPr lvl="4"/>
            <a:r>
              <a:rPr lang="en-GB" altLang="es-PE"/>
              <a:t>Quinto nivel del esquema</a:t>
            </a:r>
          </a:p>
          <a:p>
            <a:pPr lvl="4"/>
            <a:r>
              <a:rPr lang="en-GB" altLang="es-PE"/>
              <a:t>Sexto nivel del esquema</a:t>
            </a:r>
          </a:p>
          <a:p>
            <a:pPr lvl="4"/>
            <a:r>
              <a:rPr lang="en-GB" altLang="es-PE"/>
              <a:t>Séptimo nivel del esquema</a:t>
            </a:r>
          </a:p>
          <a:p>
            <a:pPr lvl="4"/>
            <a:r>
              <a:rPr lang="en-GB" altLang="es-PE"/>
              <a:t>Octavo nivel del esquema</a:t>
            </a:r>
          </a:p>
          <a:p>
            <a:pPr lvl="0"/>
            <a:r>
              <a:rPr lang="en-GB" altLang="es-PE"/>
              <a:t>Noveno nivel del esquemaHaga clic para modificar el estilo de texto del patrón</a:t>
            </a:r>
          </a:p>
          <a:p>
            <a:pPr lvl="1"/>
            <a:r>
              <a:rPr lang="en-GB" altLang="es-PE"/>
              <a:t>Segundo nivel</a:t>
            </a:r>
          </a:p>
          <a:p>
            <a:pPr lvl="1"/>
            <a:r>
              <a:rPr lang="en-GB" altLang="es-PE"/>
              <a:t>Tercer nivel</a:t>
            </a:r>
          </a:p>
          <a:p>
            <a:pPr lvl="2"/>
            <a:r>
              <a:rPr lang="en-GB" altLang="es-PE"/>
              <a:t>Cuarto nivel</a:t>
            </a:r>
          </a:p>
          <a:p>
            <a:pPr lvl="3"/>
            <a:r>
              <a:rPr lang="en-GB" altLang="es-PE"/>
              <a:t>Quinto nivel</a:t>
            </a:r>
          </a:p>
        </p:txBody>
      </p:sp>
      <p:sp>
        <p:nvSpPr>
          <p:cNvPr id="2051" name="Rectangle 3"/>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sz="1200">
                <a:solidFill>
                  <a:srgbClr val="8B8B8B"/>
                </a:solidFill>
                <a:latin typeface="+mn-lt"/>
              </a:defRPr>
            </a:lvl1pPr>
          </a:lstStyle>
          <a:p>
            <a:r>
              <a:rPr lang="es-PE" altLang="es-PE"/>
              <a:t>30/10/14</a:t>
            </a:r>
          </a:p>
        </p:txBody>
      </p:sp>
      <p:sp>
        <p:nvSpPr>
          <p:cNvPr id="20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PE"/>
          </a:p>
        </p:txBody>
      </p:sp>
      <p:sp>
        <p:nvSpPr>
          <p:cNvPr id="2053"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sz="1200">
                <a:solidFill>
                  <a:srgbClr val="8B8B8B"/>
                </a:solidFill>
                <a:latin typeface="+mn-lt"/>
              </a:defRPr>
            </a:lvl1pPr>
          </a:lstStyle>
          <a:p>
            <a:fld id="{B0902221-0692-41CE-88C5-EB6E37F40CCB}" type="slidenum">
              <a:rPr lang="es-PE" altLang="es-PE"/>
              <a:pPr/>
              <a:t>‹Nº›</a:t>
            </a:fld>
            <a:endParaRPr lang="es-PE" altLang="es-P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49263" rtl="0" fontAlgn="base">
        <a:lnSpc>
          <a:spcPct val="97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2pPr>
      <a:lvl3pPr marL="11430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3pPr>
      <a:lvl4pPr marL="16002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4pPr>
      <a:lvl5pPr marL="20574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5pPr>
      <a:lvl6pPr marL="25146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6pPr>
      <a:lvl7pPr marL="29718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7pPr>
      <a:lvl8pPr marL="34290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8pPr>
      <a:lvl9pPr marL="3886200" indent="-228600" algn="l" defTabSz="449263" rtl="0" fontAlgn="base">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cs typeface="DejaVu Sans" charset="0"/>
        </a:defRPr>
      </a:lvl9pPr>
    </p:titleStyle>
    <p:bodyStyle>
      <a:lvl1pPr marL="342900" indent="-342900" algn="l" defTabSz="449263" rtl="0" fontAlgn="base">
        <a:lnSpc>
          <a:spcPct val="9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a:lnSpc>
          <a:spcPct val="97000"/>
        </a:lnSpc>
        <a:spcBef>
          <a:spcPct val="0"/>
        </a:spcBef>
        <a:spcAft>
          <a:spcPts val="1138"/>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fontAlgn="base">
        <a:lnSpc>
          <a:spcPct val="97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a:lnSpc>
          <a:spcPct val="9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lnSpc>
          <a:spcPct val="9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educacion_Integracion_TIC_sistemas_formacion_docente.pdf"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curriculo-nacional-2016-2.pdf"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DIRECTIVA%20O40%202010%20CRT%20Y%20AIP.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Direct_90_07_MINEDUE.doc" TargetMode="External"/><Relationship Id="rId4" Type="http://schemas.openxmlformats.org/officeDocument/2006/relationships/diagramLayout" Target="../diagrams/layout1.xml"/><Relationship Id="rId9" Type="http://schemas.openxmlformats.org/officeDocument/2006/relationships/hyperlink" Target="ORIENTACIONESCIST.pdfrecuperado.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Ficha%20de%20Campo.pdf"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subTitle" idx="4294967295"/>
          </p:nvPr>
        </p:nvSpPr>
        <p:spPr>
          <a:xfrm>
            <a:off x="3086100" y="4386746"/>
            <a:ext cx="4105101" cy="1008682"/>
          </a:xfrm>
          <a:ln/>
        </p:spPr>
        <p:txBody>
          <a:bodyPr/>
          <a:lstStyle/>
          <a:p>
            <a:pPr marL="0" indent="0" algn="ctr">
              <a:lnSpc>
                <a:spcPct val="100000"/>
              </a:lnSpc>
              <a:spcAft>
                <a:spcPct val="0"/>
              </a:spcAft>
              <a:tabLst>
                <a:tab pos="723900" algn="l"/>
                <a:tab pos="1447800" algn="l"/>
                <a:tab pos="2171700" algn="l"/>
                <a:tab pos="2895600" algn="l"/>
                <a:tab pos="3619500" algn="l"/>
                <a:tab pos="4343400" algn="l"/>
              </a:tabLst>
            </a:pPr>
            <a:r>
              <a:rPr lang="es-PE" altLang="es-PE" b="1" dirty="0">
                <a:solidFill>
                  <a:srgbClr val="FF0000"/>
                </a:solidFill>
                <a:latin typeface="Arial" panose="020B0604020202020204" pitchFamily="34" charset="0"/>
              </a:rPr>
              <a:t>ÁREA DE GESTIÓN PEDAGÓGICA</a:t>
            </a:r>
          </a:p>
        </p:txBody>
      </p:sp>
      <p:sp>
        <p:nvSpPr>
          <p:cNvPr id="4098" name="Rectangle 2"/>
          <p:cNvSpPr>
            <a:spLocks noGrp="1" noChangeArrowheads="1"/>
          </p:cNvSpPr>
          <p:nvPr>
            <p:ph type="title" idx="4294967295"/>
          </p:nvPr>
        </p:nvSpPr>
        <p:spPr>
          <a:xfrm>
            <a:off x="755650" y="1773238"/>
            <a:ext cx="7477125" cy="1470025"/>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s-PE" altLang="es-PE" sz="3400" dirty="0">
                <a:latin typeface="Arial" panose="020B0604020202020204" pitchFamily="34" charset="0"/>
              </a:rPr>
              <a:t>DITE</a:t>
            </a:r>
            <a:br>
              <a:rPr lang="es-PE" altLang="es-PE" sz="3400" dirty="0">
                <a:latin typeface="Arial" panose="020B0604020202020204" pitchFamily="34" charset="0"/>
              </a:rPr>
            </a:br>
            <a:r>
              <a:rPr lang="es-PE" altLang="es-PE" sz="3400" dirty="0">
                <a:latin typeface="Arial" panose="020B0604020202020204" pitchFamily="34" charset="0"/>
              </a:rPr>
              <a:t>Dirección de Tecnologías Educativas</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860800"/>
            <a:ext cx="2401887" cy="206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895" y="-5207"/>
            <a:ext cx="1861759" cy="157967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68288" y="496888"/>
            <a:ext cx="3407769" cy="4294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DejaVu Sans" charset="0"/>
              </a:defRPr>
            </a:lvl1pPr>
            <a:lvl2pPr>
              <a:tabLst>
                <a:tab pos="723900" algn="l"/>
                <a:tab pos="1447800" algn="l"/>
                <a:tab pos="2171700" algn="l"/>
              </a:tabLst>
              <a:defRPr>
                <a:solidFill>
                  <a:srgbClr val="000000"/>
                </a:solidFill>
                <a:latin typeface="Arial" panose="020B0604020202020204" pitchFamily="34" charset="0"/>
                <a:cs typeface="DejaVu Sans" charset="0"/>
              </a:defRPr>
            </a:lvl2pPr>
            <a:lvl3pPr>
              <a:tabLst>
                <a:tab pos="723900" algn="l"/>
                <a:tab pos="1447800" algn="l"/>
                <a:tab pos="2171700" algn="l"/>
              </a:tabLst>
              <a:defRPr>
                <a:solidFill>
                  <a:srgbClr val="000000"/>
                </a:solidFill>
                <a:latin typeface="Arial" panose="020B0604020202020204" pitchFamily="34" charset="0"/>
                <a:cs typeface="DejaVu Sans" charset="0"/>
              </a:defRPr>
            </a:lvl3pPr>
            <a:lvl4pPr>
              <a:tabLst>
                <a:tab pos="723900" algn="l"/>
                <a:tab pos="1447800" algn="l"/>
                <a:tab pos="2171700" algn="l"/>
              </a:tabLst>
              <a:defRPr>
                <a:solidFill>
                  <a:srgbClr val="000000"/>
                </a:solidFill>
                <a:latin typeface="Arial" panose="020B0604020202020204" pitchFamily="34" charset="0"/>
                <a:cs typeface="DejaVu Sans" charset="0"/>
              </a:defRPr>
            </a:lvl4pPr>
            <a:lvl5pPr>
              <a:tabLst>
                <a:tab pos="723900" algn="l"/>
                <a:tab pos="1447800" algn="l"/>
                <a:tab pos="2171700" algn="l"/>
              </a:tabLst>
              <a:defRPr>
                <a:solidFill>
                  <a:srgbClr val="000000"/>
                </a:solidFill>
                <a:latin typeface="Arial" panose="020B0604020202020204" pitchFamily="34"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DejaVu Sans" charset="0"/>
              </a:defRPr>
            </a:lvl9pPr>
          </a:lstStyle>
          <a:p>
            <a:pPr hangingPunct="1">
              <a:lnSpc>
                <a:spcPct val="100000"/>
              </a:lnSpc>
            </a:pPr>
            <a:r>
              <a:rPr lang="es-PE" altLang="es-PE" sz="2200" b="1" dirty="0">
                <a:solidFill>
                  <a:srgbClr val="FF0000"/>
                </a:solidFill>
              </a:rPr>
              <a:t>1. Analizamos contexto:</a:t>
            </a:r>
          </a:p>
        </p:txBody>
      </p:sp>
      <p:sp>
        <p:nvSpPr>
          <p:cNvPr id="6148" name="Rectangle 4"/>
          <p:cNvSpPr>
            <a:spLocks noChangeArrowheads="1"/>
          </p:cNvSpPr>
          <p:nvPr/>
        </p:nvSpPr>
        <p:spPr bwMode="auto">
          <a:xfrm>
            <a:off x="239713" y="947738"/>
            <a:ext cx="1836057"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1pPr>
            <a:lvl2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2pPr>
            <a:lvl3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3pPr>
            <a:lvl4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4pPr>
            <a:lvl5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9pPr>
          </a:lstStyle>
          <a:p>
            <a:pPr hangingPunct="1">
              <a:lnSpc>
                <a:spcPct val="100000"/>
              </a:lnSpc>
            </a:pPr>
            <a:r>
              <a:rPr lang="es-PE" altLang="es-PE" b="1" dirty="0"/>
              <a:t>América Latina</a:t>
            </a:r>
          </a:p>
        </p:txBody>
      </p:sp>
      <p:sp>
        <p:nvSpPr>
          <p:cNvPr id="4" name="Rectángulo 3"/>
          <p:cNvSpPr/>
          <p:nvPr/>
        </p:nvSpPr>
        <p:spPr>
          <a:xfrm>
            <a:off x="271939" y="1337033"/>
            <a:ext cx="8404517" cy="3699218"/>
          </a:xfrm>
          <a:prstGeom prst="rect">
            <a:avLst/>
          </a:prstGeom>
        </p:spPr>
        <p:txBody>
          <a:bodyPr wrap="square">
            <a:spAutoFit/>
          </a:bodyPr>
          <a:lstStyle/>
          <a:p>
            <a:pPr algn="just"/>
            <a:r>
              <a:rPr lang="es-PE" dirty="0"/>
              <a:t>ISTE: </a:t>
            </a:r>
            <a:r>
              <a:rPr lang="es-PE" b="1" i="1" dirty="0">
                <a:hlinkClick r:id="rId3" action="ppaction://hlinkfile"/>
              </a:rPr>
              <a:t>estándares para los docentes</a:t>
            </a:r>
            <a:endParaRPr lang="es-PE" b="1" i="1" dirty="0"/>
          </a:p>
          <a:p>
            <a:pPr algn="just"/>
            <a:r>
              <a:rPr lang="es-PE" dirty="0"/>
              <a:t>La Sociedad Internacional para la Tecnología en la Educación (ISTE) es un consorcio mundial que promueve la “excelencia en el aprendizaje y la enseñanza a través de usos innovadores de la tecnología” (</a:t>
            </a:r>
            <a:r>
              <a:rPr lang="es-PE" dirty="0" err="1"/>
              <a:t>Cabrol</a:t>
            </a:r>
            <a:r>
              <a:rPr lang="es-PE" dirty="0"/>
              <a:t> y </a:t>
            </a:r>
            <a:r>
              <a:rPr lang="es-PE" dirty="0" err="1"/>
              <a:t>Székely</a:t>
            </a:r>
            <a:r>
              <a:rPr lang="es-PE" dirty="0"/>
              <a:t>, 2012). </a:t>
            </a:r>
          </a:p>
          <a:p>
            <a:pPr algn="just"/>
            <a:r>
              <a:rPr lang="es-PE" dirty="0"/>
              <a:t>Los estándares se consideran fundamentales para una enseñanza eficaz y el avance profesional en un mundo digital, proponen cinco categorías principales de estándares para docentes:</a:t>
            </a:r>
          </a:p>
          <a:p>
            <a:pPr marL="342900" indent="-342900" algn="just">
              <a:buFont typeface="+mj-lt"/>
              <a:buAutoNum type="arabicPeriod"/>
            </a:pPr>
            <a:r>
              <a:rPr lang="es-PE" dirty="0"/>
              <a:t>Facilitar e inspirar el aprendizaje y la creatividad del estudiante.</a:t>
            </a:r>
          </a:p>
          <a:p>
            <a:pPr marL="342900" indent="-342900" algn="just">
              <a:buFont typeface="+mj-lt"/>
              <a:buAutoNum type="arabicPeriod"/>
            </a:pPr>
            <a:r>
              <a:rPr lang="es-PE" dirty="0"/>
              <a:t>Diseñar y desarrollar vivencias y evaluaciones de aprendizaje en la era digital.</a:t>
            </a:r>
          </a:p>
          <a:p>
            <a:pPr marL="342900" indent="-342900" algn="just">
              <a:buFont typeface="+mj-lt"/>
              <a:buAutoNum type="arabicPeriod"/>
            </a:pPr>
            <a:r>
              <a:rPr lang="es-PE" dirty="0"/>
              <a:t>Modelar el trabajo y el aprendizaje de la era digital.</a:t>
            </a:r>
          </a:p>
          <a:p>
            <a:pPr marL="342900" indent="-342900" algn="just">
              <a:buFont typeface="+mj-lt"/>
              <a:buAutoNum type="arabicPeriod"/>
            </a:pPr>
            <a:r>
              <a:rPr lang="es-PE" dirty="0"/>
              <a:t>Promover y modelar la ciudadanía y la responsabilidad digital.</a:t>
            </a:r>
          </a:p>
          <a:p>
            <a:pPr marL="342900" indent="-342900" algn="just">
              <a:buFont typeface="+mj-lt"/>
              <a:buAutoNum type="arabicPeriod"/>
            </a:pPr>
            <a:r>
              <a:rPr lang="es-PE" dirty="0"/>
              <a:t>Fomentar el crecimiento y el liderazgo profesional.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39713" y="947738"/>
            <a:ext cx="2233602" cy="367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1pPr>
            <a:lvl2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2pPr>
            <a:lvl3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3pPr>
            <a:lvl4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4pPr>
            <a:lvl5pPr>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DejaVu Sans" charset="0"/>
              </a:defRPr>
            </a:lvl9pPr>
          </a:lstStyle>
          <a:p>
            <a:pPr hangingPunct="1">
              <a:lnSpc>
                <a:spcPct val="100000"/>
              </a:lnSpc>
            </a:pPr>
            <a:r>
              <a:rPr lang="es-PE" altLang="es-PE" b="1" i="1" dirty="0">
                <a:solidFill>
                  <a:schemeClr val="tx1"/>
                </a:solidFill>
                <a:hlinkClick r:id="rId3" action="ppaction://hlinkfile"/>
              </a:rPr>
              <a:t>Currículo Nacional</a:t>
            </a:r>
            <a:endParaRPr lang="es-PE" altLang="es-PE" b="1" i="1" dirty="0">
              <a:solidFill>
                <a:schemeClr val="tx1"/>
              </a:solidFill>
            </a:endParaRPr>
          </a:p>
        </p:txBody>
      </p:sp>
      <p:sp>
        <p:nvSpPr>
          <p:cNvPr id="2" name="Rectángulo 1"/>
          <p:cNvSpPr/>
          <p:nvPr/>
        </p:nvSpPr>
        <p:spPr>
          <a:xfrm>
            <a:off x="467544" y="1412776"/>
            <a:ext cx="5544616" cy="2382191"/>
          </a:xfrm>
          <a:prstGeom prst="rect">
            <a:avLst/>
          </a:prstGeom>
        </p:spPr>
        <p:txBody>
          <a:bodyPr wrap="square">
            <a:spAutoFit/>
          </a:bodyPr>
          <a:lstStyle/>
          <a:p>
            <a:pPr algn="just"/>
            <a:r>
              <a:rPr lang="es-PE" sz="2000" dirty="0"/>
              <a:t>Una tercera tendencia es el uso masivo de las TIC que le da un contenido específico al término globalización que actualmente vivimos, en la medida en que nunca como ahora los seres humanos están conectados entre sí en tiempo real en una gran red sin centro que genera cadenas de cambio de modo permanente.</a:t>
            </a:r>
          </a:p>
        </p:txBody>
      </p:sp>
    </p:spTree>
    <p:extLst>
      <p:ext uri="{BB962C8B-B14F-4D97-AF65-F5344CB8AC3E}">
        <p14:creationId xmlns:p14="http://schemas.microsoft.com/office/powerpoint/2010/main" val="3875186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817849682"/>
              </p:ext>
            </p:extLst>
          </p:nvPr>
        </p:nvGraphicFramePr>
        <p:xfrm>
          <a:off x="611560" y="-171400"/>
          <a:ext cx="835292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hlinkClick r:id="rId8" action="ppaction://hlinkfile"/>
          </p:cNvPr>
          <p:cNvSpPr txBox="1"/>
          <p:nvPr/>
        </p:nvSpPr>
        <p:spPr>
          <a:xfrm>
            <a:off x="755576" y="3633257"/>
            <a:ext cx="3600400" cy="349968"/>
          </a:xfrm>
          <a:prstGeom prst="rect">
            <a:avLst/>
          </a:prstGeom>
          <a:noFill/>
        </p:spPr>
        <p:txBody>
          <a:bodyPr wrap="square" rtlCol="0">
            <a:spAutoFit/>
          </a:bodyPr>
          <a:lstStyle/>
          <a:p>
            <a:r>
              <a:rPr lang="es-PE" dirty="0"/>
              <a:t>DIRECTIVA O40 2010 CRT Y AIP</a:t>
            </a:r>
          </a:p>
        </p:txBody>
      </p:sp>
      <p:sp>
        <p:nvSpPr>
          <p:cNvPr id="8" name="CuadroTexto 7">
            <a:hlinkClick r:id="rId9" action="ppaction://hlinkfile"/>
          </p:cNvPr>
          <p:cNvSpPr txBox="1"/>
          <p:nvPr/>
        </p:nvSpPr>
        <p:spPr>
          <a:xfrm>
            <a:off x="5148064" y="3550606"/>
            <a:ext cx="3816424" cy="607602"/>
          </a:xfrm>
          <a:prstGeom prst="rect">
            <a:avLst/>
          </a:prstGeom>
          <a:noFill/>
        </p:spPr>
        <p:txBody>
          <a:bodyPr wrap="square" rtlCol="0">
            <a:spAutoFit/>
          </a:bodyPr>
          <a:lstStyle/>
          <a:p>
            <a:pPr algn="just"/>
            <a:r>
              <a:rPr lang="es-PE" dirty="0"/>
              <a:t>ORIENTACIONES DE TRABAJO PARA EL CIST</a:t>
            </a:r>
          </a:p>
        </p:txBody>
      </p:sp>
      <p:sp>
        <p:nvSpPr>
          <p:cNvPr id="9" name="CuadroTexto 8">
            <a:hlinkClick r:id="rId10" action="ppaction://hlinkfile"/>
          </p:cNvPr>
          <p:cNvSpPr txBox="1"/>
          <p:nvPr/>
        </p:nvSpPr>
        <p:spPr>
          <a:xfrm>
            <a:off x="755576" y="4509120"/>
            <a:ext cx="2880320" cy="607602"/>
          </a:xfrm>
          <a:prstGeom prst="rect">
            <a:avLst/>
          </a:prstGeom>
          <a:noFill/>
        </p:spPr>
        <p:txBody>
          <a:bodyPr wrap="square" rtlCol="0">
            <a:spAutoFit/>
          </a:bodyPr>
          <a:lstStyle/>
          <a:p>
            <a:r>
              <a:rPr lang="es-PE" dirty="0"/>
              <a:t>Direct_90_07_MINEDUE</a:t>
            </a:r>
          </a:p>
          <a:p>
            <a:endParaRPr lang="es-PE" dirty="0"/>
          </a:p>
        </p:txBody>
      </p:sp>
    </p:spTree>
    <p:extLst>
      <p:ext uri="{BB962C8B-B14F-4D97-AF65-F5344CB8AC3E}">
        <p14:creationId xmlns:p14="http://schemas.microsoft.com/office/powerpoint/2010/main" val="901722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7675"/>
            <a:ext cx="9144000" cy="1357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675" y="6115050"/>
            <a:ext cx="22606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092825"/>
            <a:ext cx="2232025" cy="576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Rectangle 5"/>
          <p:cNvSpPr>
            <a:spLocks noChangeArrowheads="1"/>
          </p:cNvSpPr>
          <p:nvPr/>
        </p:nvSpPr>
        <p:spPr bwMode="auto">
          <a:xfrm>
            <a:off x="1476375" y="692150"/>
            <a:ext cx="6551613"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9pPr>
          </a:lstStyle>
          <a:p>
            <a:pPr hangingPunct="1">
              <a:lnSpc>
                <a:spcPct val="100000"/>
              </a:lnSpc>
              <a:spcBef>
                <a:spcPts val="638"/>
              </a:spcBef>
            </a:pPr>
            <a:r>
              <a:rPr lang="es-PE" altLang="es-PE" sz="2700" b="1">
                <a:solidFill>
                  <a:srgbClr val="FF0000"/>
                </a:solidFill>
              </a:rPr>
              <a:t>AREA DE COMPETENCIAS EN TIC</a:t>
            </a:r>
          </a:p>
        </p:txBody>
      </p:sp>
      <p:sp>
        <p:nvSpPr>
          <p:cNvPr id="2" name="CuadroTexto 1">
            <a:hlinkClick r:id="rId6" action="ppaction://hlinkfile"/>
          </p:cNvPr>
          <p:cNvSpPr txBox="1"/>
          <p:nvPr/>
        </p:nvSpPr>
        <p:spPr>
          <a:xfrm>
            <a:off x="1979873" y="2420888"/>
            <a:ext cx="5544616" cy="349968"/>
          </a:xfrm>
          <a:prstGeom prst="rect">
            <a:avLst/>
          </a:prstGeom>
          <a:noFill/>
        </p:spPr>
        <p:txBody>
          <a:bodyPr wrap="square" rtlCol="0">
            <a:spAutoFit/>
          </a:bodyPr>
          <a:lstStyle/>
          <a:p>
            <a:r>
              <a:rPr lang="es-PE" dirty="0"/>
              <a:t>FICHA DE LEVANTAMIENTO DE INFORMACIÓN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7675"/>
            <a:ext cx="9144000" cy="1357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675" y="6115050"/>
            <a:ext cx="22606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092825"/>
            <a:ext cx="2232025" cy="576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116632"/>
            <a:ext cx="5544616" cy="5544616"/>
          </a:xfrm>
          <a:prstGeom prst="rect">
            <a:avLst/>
          </a:prstGeom>
        </p:spPr>
      </p:pic>
    </p:spTree>
    <p:extLst>
      <p:ext uri="{BB962C8B-B14F-4D97-AF65-F5344CB8AC3E}">
        <p14:creationId xmlns:p14="http://schemas.microsoft.com/office/powerpoint/2010/main" val="3871253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7675"/>
            <a:ext cx="9144000" cy="1357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675" y="6115050"/>
            <a:ext cx="2260600"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092825"/>
            <a:ext cx="2232025" cy="576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2133600"/>
            <a:ext cx="3436937" cy="225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Rectangle 5"/>
          <p:cNvSpPr>
            <a:spLocks noChangeArrowheads="1"/>
          </p:cNvSpPr>
          <p:nvPr/>
        </p:nvSpPr>
        <p:spPr bwMode="auto">
          <a:xfrm>
            <a:off x="1476375" y="692150"/>
            <a:ext cx="6551613"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cs typeface="DejaVu Sans" charset="0"/>
              </a:defRPr>
            </a:lvl9pPr>
          </a:lstStyle>
          <a:p>
            <a:pPr hangingPunct="1">
              <a:lnSpc>
                <a:spcPct val="100000"/>
              </a:lnSpc>
              <a:spcBef>
                <a:spcPts val="638"/>
              </a:spcBef>
            </a:pPr>
            <a:r>
              <a:rPr lang="es-PE" altLang="es-PE" sz="2700" b="1">
                <a:solidFill>
                  <a:srgbClr val="FF0000"/>
                </a:solidFill>
              </a:rPr>
              <a:t>AREA DE COMPETENCIAS EN TIC</a:t>
            </a:r>
          </a:p>
        </p:txBody>
      </p:sp>
    </p:spTree>
    <p:extLst>
      <p:ext uri="{BB962C8B-B14F-4D97-AF65-F5344CB8AC3E}">
        <p14:creationId xmlns:p14="http://schemas.microsoft.com/office/powerpoint/2010/main" val="26617320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
        <a:cs typeface="DejaVu Sans"/>
      </a:majorFont>
      <a:minorFont>
        <a:latin typeface="Calibri"/>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PE" sz="1800" b="0" i="0" u="none" strike="noStrike" cap="none" normalizeH="0" baseline="0" smtClean="0">
            <a:ln>
              <a:noFill/>
            </a:ln>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PE" sz="1800" b="0" i="0" u="none" strike="noStrike" cap="none" normalizeH="0" baseline="0" smtClean="0">
            <a:ln>
              <a:noFill/>
            </a:ln>
            <a:effectLst/>
            <a:latin typeface="Arial" panose="020B0604020202020204" pitchFamily="34" charset="0"/>
            <a:cs typeface="DejaVu San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Calibri"/>
        <a:ea typeface=""/>
        <a:cs typeface="DejaVu Sans"/>
      </a:majorFont>
      <a:minorFont>
        <a:latin typeface="Calibri"/>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PE" sz="1800" b="0" i="0" u="none" strike="noStrike" cap="none" normalizeH="0" baseline="0" smtClean="0">
            <a:ln>
              <a:noFill/>
            </a:ln>
            <a:effectLst/>
            <a:latin typeface="Arial" panose="020B0604020202020204" pitchFamily="34"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s-PE" sz="1800" b="0" i="0" u="none" strike="noStrike" cap="none" normalizeH="0" baseline="0" smtClean="0">
            <a:ln>
              <a:noFill/>
            </a:ln>
            <a:effectLst/>
            <a:latin typeface="Arial" panose="020B0604020202020204" pitchFamily="34" charset="0"/>
            <a:cs typeface="DejaVu San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257</Words>
  <Application>Microsoft Office PowerPoint</Application>
  <PresentationFormat>Presentación en pantalla (4:3)</PresentationFormat>
  <Paragraphs>33</Paragraphs>
  <Slides>7</Slides>
  <Notes>7</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vt:i4>
      </vt:variant>
    </vt:vector>
  </HeadingPairs>
  <TitlesOfParts>
    <vt:vector size="13" baseType="lpstr">
      <vt:lpstr>Arial</vt:lpstr>
      <vt:lpstr>Calibri</vt:lpstr>
      <vt:lpstr>DejaVu Sans</vt:lpstr>
      <vt:lpstr>Times New Roman</vt:lpstr>
      <vt:lpstr>Tema de Office</vt:lpstr>
      <vt:lpstr>Tema de Office</vt:lpstr>
      <vt:lpstr>DITE Dirección de Tecnologías Educativas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DIRECCIÓN GENERAL DE TECNOLOGÍAS EDUCATIVAS</dc:title>
  <dc:creator>IvanPc</dc:creator>
  <cp:lastModifiedBy>ivan fuentes valdivia</cp:lastModifiedBy>
  <cp:revision>9</cp:revision>
  <cp:lastPrinted>1601-01-01T00:00:00Z</cp:lastPrinted>
  <dcterms:created xsi:type="dcterms:W3CDTF">1601-01-01T00:00:00Z</dcterms:created>
  <dcterms:modified xsi:type="dcterms:W3CDTF">2017-04-10T17:34:44Z</dcterms:modified>
</cp:coreProperties>
</file>